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7"/>
  </p:notesMasterIdLst>
  <p:handoutMasterIdLst>
    <p:handoutMasterId r:id="rId58"/>
  </p:handoutMasterIdLst>
  <p:sldIdLst>
    <p:sldId id="329" r:id="rId2"/>
    <p:sldId id="274" r:id="rId3"/>
    <p:sldId id="508" r:id="rId4"/>
    <p:sldId id="509" r:id="rId5"/>
    <p:sldId id="510" r:id="rId6"/>
    <p:sldId id="275" r:id="rId7"/>
    <p:sldId id="511" r:id="rId8"/>
    <p:sldId id="512" r:id="rId9"/>
    <p:sldId id="513" r:id="rId10"/>
    <p:sldId id="514" r:id="rId11"/>
    <p:sldId id="515" r:id="rId12"/>
    <p:sldId id="516" r:id="rId13"/>
    <p:sldId id="519" r:id="rId14"/>
    <p:sldId id="518" r:id="rId15"/>
    <p:sldId id="520" r:id="rId16"/>
    <p:sldId id="521" r:id="rId17"/>
    <p:sldId id="522" r:id="rId18"/>
    <p:sldId id="524" r:id="rId19"/>
    <p:sldId id="532" r:id="rId20"/>
    <p:sldId id="523" r:id="rId21"/>
    <p:sldId id="525" r:id="rId22"/>
    <p:sldId id="526" r:id="rId23"/>
    <p:sldId id="527" r:id="rId24"/>
    <p:sldId id="528" r:id="rId25"/>
    <p:sldId id="530" r:id="rId26"/>
    <p:sldId id="529" r:id="rId27"/>
    <p:sldId id="531" r:id="rId28"/>
    <p:sldId id="276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8" r:id="rId42"/>
    <p:sldId id="546" r:id="rId43"/>
    <p:sldId id="545" r:id="rId44"/>
    <p:sldId id="547" r:id="rId45"/>
    <p:sldId id="549" r:id="rId46"/>
    <p:sldId id="551" r:id="rId47"/>
    <p:sldId id="552" r:id="rId48"/>
    <p:sldId id="553" r:id="rId49"/>
    <p:sldId id="554" r:id="rId50"/>
    <p:sldId id="555" r:id="rId51"/>
    <p:sldId id="560" r:id="rId52"/>
    <p:sldId id="556" r:id="rId53"/>
    <p:sldId id="557" r:id="rId54"/>
    <p:sldId id="558" r:id="rId55"/>
    <p:sldId id="55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FA99"/>
    <a:srgbClr val="90F3B8"/>
    <a:srgbClr val="9AE26E"/>
    <a:srgbClr val="9DD975"/>
    <a:srgbClr val="BB2532"/>
    <a:srgbClr val="E2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10" autoAdjust="0"/>
    <p:restoredTop sz="79332" autoAdjust="0"/>
  </p:normalViewPr>
  <p:slideViewPr>
    <p:cSldViewPr>
      <p:cViewPr>
        <p:scale>
          <a:sx n="90" d="100"/>
          <a:sy n="90" d="100"/>
        </p:scale>
        <p:origin x="104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4:0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10972 10266 24575,'0'35'0,"0"-15"0,0 11 0,0-27 0,0 27 0,0-27 0,0 28 0,0-28 0,0 11 0,0-15 0,0 0 0,15 0 0,-11 0 0,43 0 0,-17 0 0,3 0 0,6 5 0,4 1 0,-1-1-185,-7-3 1,0-2-1,0 2 185,11 3 0,1 1 0,-6-1 0,-10-5 0,-4 0 0,0 0 0,-3 0 0,8 0 0,-28 0 0,11 0 0,-15 0 0,0-16 554,0 12-554,0-27 0,0 11 0,0-4 0,0-3 0,0-12 0,0 14 0,0-1 0,0-1 0,0 3 0,0 0 0,0-7 0,0 15 0,0 12 0,0-11 0,0 15 0,0-16 0,0 12 0,0-20 0,0-7 0,0-10 0,-1 10 0,2-1 0,7 6 0,0 1 0,-4-10 0,12 16 0,-16 3 0</inkml:trace>
  <inkml:trace contextRef="#ctx0" brushRef="#br0" timeOffset="2496">11201 11271 24575,'27'33'0,"1"0"0,-1-1 0,-6-5 0,-1 0 0,2 2 0,6 4 0,3 3 0,0 0 0,-3-4 0,2 6 0,-2-2 0,1-7 0,1-1 0,-6-2 0,-1 13 0,2-22 0,-3 1 0,-18 13 0,12-27 0,-16 12 0,0-16 0,0 0 0,0 16 0,0-59 0,0 15 0,0-6 0,0-2 0,-1 9 0,2 3 0,15-12 0,-12 1 0,11 0 0,-15 15 0,16-11 0,-12 27 0,11-12 0,-15 1 0,0 11 0,0-12 0,0 16 0,0-16 0,0 12 0,0 20 0,0 23 0,0-13 0,0 3 0,0 13 0,0-2 0,0 4 0,-7-10 0,-1-2 0,4-12 0,-12 11 0,16-11 0,0-1 0,0 13 0,0-28 0,0 27 0,0 4 0,0 4 0,0-13 0,0-1 0,0 11 0,0-1 0,0-31 0,0 8 0,-15-28 0,-5 16 0,-4 0 0,-3 0 0,-7 0 0,-3 0 0,-8 0 0,0 0 0,7 0 0,2 0 0,1 0 0,3 0 0,-3 0 0,15 0 0,5 0 0</inkml:trace>
  <inkml:trace contextRef="#ctx0" brushRef="#br0" timeOffset="3851">12312 12559 24575,'-39'-8'0,"0"0"0,-5 6 0,0 0 0,2-7 0,1 3 0,-4 11 0,4 5 0,2 10 0,14-4 0,3 3 0,11 6 0,2 1 0,-10 13 0,4 1 0,-2 3 0,0-7 0,-1 2 0,5-4 0,1 2 0,-2 0 0,-3 0 0,0 0 0,0-2 0,-2 4 0,3-2 0,6 4 0,0-5 0,-6-14 0,16 18 0,0-35 0,0 28 0,16 3 0,-12 4 0,18-5 0,3-1 0,-1 6 0,0-12 0,2-3 0,10-4 0,-17-5 0,13-15 0,-28 0 0,11 0 0,1-15 0,-12-5 0,17 3 0,5-1 0,-8 0 0,3 0 0,19 0 0,6 1 0,-10 5 0,2 1 0,2-1-90,-1-1 1,2 0 0,0-1 0,-3 3-1,10-1 1,-2 0 0,1-3 0,0-1-1</inkml:trace>
  <inkml:trace contextRef="#ctx0" brushRef="#br0" timeOffset="7490">12947 13053 24575,'0'-43'0,"0"0"0,0 13 0,0 1 0,0-20 0,0 0 0,1 19 0,-2 1 0,-5-8 0,-3 3 0,-11-1 0,-15 19 0,-1 16 0,17 16 0,-13 19 0,8-9 0,-2 3 0,2-1 0,-1 1 0,-1 1-309,-3-1 0,-2 1 1,1 1 308,-1 3 0,1 2 0,5 0 0,4 9 0,2 0-134,3-14 1,-1 0 0,3 1 133,3 12 0,3 0 0,-2-3 0,0 0 0,1 3 0,3-2 0,5-13 0,2-3 0,-1 0 0,0-1 0,0 1 0,0-1 907,0 14-907,0-12 0,0-3 419,0-4-419,0-4 0,0-16 0,0 0 0,15 0 0,-11 0 0,12-16 0,0-4 0,-8-4 0,3-3 0,12 1 0,5-2 0,-6-4 0,1-3 0,3 0-336,-2 7 1,3 1 0,1 0 0,-2-1 335,-1-1 0,-2-1 0,0 0 0,1 1 0,5-7 0,0 0 0,-1 4 0,0 8 0,-5 1 0,-13-3 0,-1 5 0,7 17 0,-16-11 0,16-1 0,3 12 1341,17-27-1341,-1-4 0,-10 16 0,1-2 0,-7-4 0,1-1 0,6 7 0,-1 3 0,-5-3 0,-5 3 0,-15 32 0,0 19 0,-7-10 0,-1 5 0,5 9 0,4 7 0,-3 2-679,-5-7 0,-2 1 0,0 2 0,2 1 679,5 0 0,1 1 0,2 1 0,-1 1 0,-2 0 0,-3 0 0,-2 0 0,0 1 0,0-2 0,2 0 0,3 4 0,1-2 0,2 0 0,-3-2-98,-1-6 0,-2 0 1,0-2-1,2-3 98,3 12 0,0-6 0,0-10 0,0-13 0,0-35 0,0-8 0,0-7 0,0-10 0,0-6 0,0-2-527,0 9 1,0 0 0,0-1 0,0-3 526,0 1 0,0-2 0,-1-2 0,1 1 0,1 0 0,1 1 0,1 0 0,1 0 0,-1 1 0,1-1 0,-1 2 0,1 0 0,-1 0 0,1 0 0,2 2 0,1-7 0,1 0 0,2 3 0,0 2 681,3-2 0,2 3 0,0 3-681,3-7 0,1 6 194,2 11 1,1 7-195,14 2 0,-11 11 0,1 3 0,13 6 2440,-4 0-2440,-4 0 340,-27 0-340,12 15 0,-16 21 0,0-4 0,0 6 0,0 0 0,0 3 0,0 2-546,0-7 1,0 1-1,0 2 1,0 2 545,0 1 0,0 4 0,0 1 0,0-1 0,0-2 0,0 3 0,0-2 0,0-1 0,0 0 0,0 1 0,0 0 0,0-1 0,0-5 0,0 7 0,0-6 0,0-13 0,0-3 0,0 11 0,0-31 0,16-23 0,0 0 0,3-2 1091,0-5 0,1 1-1091,16 6 0,-5 3 0,-27 0 0,11 13 0,-15-13 0,0 16 0</inkml:trace>
  <inkml:trace contextRef="#ctx0" brushRef="#br0" timeOffset="9262">13988 12982 24575,'0'36'0,"0"-1"0,-1 4 0,1 4 0,1 0 0,3-5 0,3 0 0,-2 2-671,-4 3 0,0 3 0,-1 1 0,2-3 671,3 1 0,1-3 0,-2 1 0,-3 4 0,-1 1 0,-1-6 426,1-11 1,0-4-427,0 9 0,0-9 442,0-23-442,0 12 0,0-16 0,16 0 1389,-12 0-1389,27 0 0,-11 0 0,15 0 0,0 15 0,-15-11 0,-4 12 0,-16-32 0,15 12 0,-11-27 0,12 12 0,0-17 0,-12 17 0,15 3 0,1 0 0,-14-3 0,-6-17 0,-22 17 0,-5 3 0,11 0 0,0 13 0,12-13 0,-11 16 0,15 0 0,0 0 0,0-16 0,0 12 0,0-27 0,31-4 0,-8 6 0,4-6 0,1-3-656,-7 7 1,1-2-1,-1-2 1,3 0 0,0 0 624,2 2 0,1 0 0,2 0 1,0-1-1,-1 0 0,-2-1 31,2-5 0,-2-2 0,-1 0 0,0 2 0,0 0-159,3-1 0,-1 0 0,-1 2 1,-1 4 158,0 2 0,-2 3 0,-4 3 0,-9-2 0,-1 7 0,7 6 0,-16 16 0</inkml:trace>
  <inkml:trace contextRef="#ctx0" brushRef="#br0" timeOffset="14097">15099 13529 24575,'0'-25'0,"0"-1"0,0-13 0,0 6 0,0-1 0,0 6 0,0 1 0,0-12 0,-15 8 0,11 31 0,-28 0 0,13-24 0,-17 18 0,1-17 0,16 23 0,3 0 0,0 23 0,12-1 0,-10 5 0,-3 5 0,7 9 0,0 4 0,-1-10 0,-1 2 0,0 1-326,0 8 0,0 2 1,1-1 325,-1-4 0,-1-2 0,2 0 0,4-4 0,1-1 0,0-3 0,-3 5 0,2-5 0,7 2 0,0-19 0,16-16 0,3 0 0,1 0 977,11 0-977,-11 0 0,0 0 0,-5 0 0,-15 0 0,16-16 0,-12-19 0,10 9 0,3-3 0,-5-3 0,0-3 0,0 0 0,0 3 0,1 1 0,1 0 0,3 0 0,2 2 0,-4-1 0,-6-15 0,1 7 0,22 15 0,-28-9 0,11 32 0,-15-15 0,0 11 0,16-27 0,6 7 0,7-3 0,-2 2 0,4-2 0,4-3 0,1-2-469,-6 5 1,1-1 0,2-2 0,2-1 0,-1 0 0,0-1 0,-1 1 262,-2 1 0,1-1 0,-1 1 1,0-1-1,1 0 0,-1 0 1,0 0 205,2-2 0,0 1 0,1-1 0,-1 0 0,0 0 0,-3 1 0,-3 0-187,2-4 1,-4 0-1,-1 0 1,-1 3-1,-2 2 187,5-2 0,-3 4 0,-1-3-183,-3-13 1,-3-3 0,-1 4 182,4 3 0,-2 1 0,-5 3 0,0-3 0,-1 3 0,-1 0 0,0 4 0,-1 5 0,-3 5 3276,-6 3-2278,0 5 168,0 15-1166,-15 0 757,11 15-757,-28 5 0,28 0 0,-27 11 0,-4-11 0,16-4 0,-1 3 0,-21 4 0,-1 5 0,12 8 0,1 6-441,9-14 0,-3 3 1,1 1-1,1 1 441,2 3 0,2 1 0,0 2 0,0 2-655,-1-3 0,1 3 0,-1 0 0,1 2 0,0 1 655,4-2 0,1 1 0,0 2 0,0 0 0,0-1 0,-1 0 0,-1-2 0,-1-1 0,0 1 0,0-1 0,0 1 0,3 1 0,0 3 0,3 1 0,0 2 0,0-2 0,1-2 0,0-3-234,-2 0 0,1-3 0,0-2 0,2 2 234,1 3 0,1 2 0,2-3 0,1-4 0,2 4 0,0-3 0,-8 7 0,0-4 1366,4-6-1366,-11-3 3276,15-28-3186,0 11 1152,0-15-1242,15 0 0,-11 0 0,28-15 0,-13-21 0,-3 17 0,3-1 0,13-13 0,3 0 0,0 5 0,5 1-374,-2 4 0,4-1 0,-1 0 374,-5 1 0,0-1 0,2 1 0,-1 4 0,4 2 0,-2 0 0,-3-1 0,6-11 0,-2 3 0,-5 14 0,1 1 0,-9-1 0,-7-19 0,-5 27 0,-15-12 0,0 0 0,0 12 1122,0-11-1122,0 15 0,0 0 0,-15 0 0,11 0 0,-12 15 0,0 5 0,14 3 0,0 5 0,-12 6 0,-3 2 0,6 7 0,2 5-145,3-4 1,-1 5-1,1-5 145,-3-2 0,2-2 0,6 12 0,2-6 0,-1-11 0,0-15 0,0-4 0,0-16 0,0-16 434,16 12-434,3-27 0,17 11 0,-11-4 0,1-3 0,-7 8 0,1-1 0,8-5 0,4-4 0,-2 1-215,0-10 0,1 1 215,0 12 0,3 1 0,-5-1 0,-8-10 0,-3 3 0,8 13 0,-5 3 0,-17-4 0,12 4 0,-16 1 0,0 11 430,0-12-430,0 16 0,-16 0 0,12 16 0,-27 3 0,27 4 0,4 5 0,-9 4 0,-4 3 0,3 0 0,7 2 0,4 1 0,-2 1 0,-4 8 0,-2 2 0,3-4 0,3 2 0,2-4 0,-1-6 0,0-7 0,0-10 0,16-5 0,-13-15 0,29-15 0,-28-5 0,16-4 0,7-3 0,-1-6 0,3-5-653,-6 9 0,4-3 1,2-4-1,0 0 1,0 1 652,1-2 0,0 1 0,0-1 0,0-1 0,-1-2 0,-4 2 0,0-2 0,0 0 0,-1-1 0,-1 0 0,0 2 0,2-5 0,0 0 0,0 1 0,-3 2 0,-2 3-142,1-5 1,-4 3-1,0 1 142,1-1 0,0 0 0,-3 7 0,5-6 0,-4 3 0,-16 21 0,0-1 3183,0-19-3183,0 9 0,0-3 252,0-14 1,0-1-253,0 14 0,0 2 0,0 0 0,0 5 0,0 7 0,0 16 0,0 16 0,0-12 0,0 27 0,-16 4 0,13-5 0,4 5 0,-3 2-597,-7 9 0,-4 3 1,4 1 596,6-6 0,3 1 0,1 0 0,-3 2 0,-3-8 0,-2 1 0,-1 1 0,1-1 0,2-1 0,3 7 0,2-2 0,1 0 0,-4 1 0,-3 1 0,-3 2 0,-1-2 0,4-2 0,4 1 0,3-2 0,-4-2 0,-6 1 0,-4-2 0,4-4 0,7-7 0,0-3 0,-6 0 0,0-1 0,8 10 0,0-15 0,0-20 1790,0-20-1790,6-11 0,4-5 0,6 7 0,3 0 0,-3 0 0,2-1 0,3 2 0,18-1 0,0 4 0,-10-2 0,-1 3 0,2 4 0,-1 4 0,6-3 0,-15 3 0,-4 16 0</inkml:trace>
  <inkml:trace contextRef="#ctx0" brushRef="#br0" timeOffset="14930">16934 13247 24575,'45'0'0,"1"0"0,0 0 0,-10-8 0,-1-2 0,2-2 0,0 3 0,4 2 0,2 2 0,0 0 0,-2-4 0,-3-4 0,-1-3 0,-1-1 0,-3 4 0,10 2 0,-4 3 0,-3-2 0,-9 4 0,-24 6 0,29 0 0,-28 0 0,27-16 0,-27 12 0,12-11 0</inkml:trace>
  <inkml:trace contextRef="#ctx0" brushRef="#br0" timeOffset="16147">17657 13776 24575,'33'-34'0,"-1"0"0,1 0 0,-3 0 0,2-3 0,1-3 0,1 1 0,-2 1 0,-4 4 0,1 1 0,-1 0 0,0-1 0,0-1-441,-2 2 1,1-3 0,0 0-1,-2 0 1,-1 2 0,-4 4 440,0-6 0,-3 4 0,-3 2 420,-4-6 0,-1 5-420,7-4 435,-16 15-435,0 4 0,-16 63 0,-3-3 0,8-14 0,-1 6 0,-1-1-37,-2 3 1,-2-1 0,-2 2 36,3-4 0,-2 0 0,0 2 0,0-1 0,0 2 0,0-1 0,-1 2 0,-1 0-432,1-2 1,-2 1-1,0 0 1,0 0 0,1-1 431,1 5 0,1-1 0,0 0 0,-1 0 0,-2 0 0,-2 0 0,1-1 0,2-1-91,0 3 1,1-1 0,3-3 90,-3 8 0,3-6 0,0 0 0,47-25 0,9-27 0,6-11 0,-9 6 0,1-2 0,1 0 177,3 1 1,0 0 0,0-1-178,-1-3 0,-1-1 0,-4 2 0,-5 0 0,-3 2-656,7 1 1,-3 1-1,-13 1 1,-3 16 0</inkml:trace>
  <inkml:trace contextRef="#ctx0" brushRef="#br0" timeOffset="16739">18327 12735 24575,'0'0'0</inkml:trace>
  <inkml:trace contextRef="#ctx0" brushRef="#br0" timeOffset="19307">18592 13705 24575,'0'-25'0,"0"-1"0,0 0 0,0-2 0,0-8 0,0 1 0,0 7 0,0 1 0,0 0 0,0 3 0,0 5 0,0 3 0,-16 16 0,12 16 0,-35 3 0,33 16 0,-14-16 0,1-2 0,15 2 0,-12 13 0,1-13 0,11 17 0,-28-1 0,15-3 0,-1 2 0,-9 3 0,-1 1 0,9-8 0,1 1 0,0-2 0,0-1 0,1-1 0,-1 8 0,5-7 0,9-20 0,-12 39 0,16-43 0,0 11 0,0-15 0,0 16 0,0 19 0,0-11 0,7 9 0,2-4 0,-5-21 0,11 39 0,-15-43 0,0 12 0,16-16 0,-12 0 0,27 0 0,-27-16 0,28-3 0,-23-5 0,1-3 0,20-9 0,7 1 0,-4 6 0,0-1 0,-3-2 0,1-3 0,-3 4 0,-4 9 0,-1 1 0,2-12 0,-3 0 0,-3-3 0,1 17 0,-4-13 0,-1 13 0,-6-5 0,2-3 0,12-7 0,5-3 0,-6 4 0,2-3 0,0-1-174,1 0 0,0 0 1,0 2 173,-1 4 0,1 1 0,-4 0 0,-1-10 0,-4 6 0,-1 12 0,-15-1 0,0 46 0,0-1 0,0 5 0,0 5 0,0 9 0,0 4 0,0-10 0,0 1 0,0 3-411,0-2 1,0 1 0,0 3-1,0 0 411,0 6 0,0 2 0,0 0 0,0-2 0,0-8 0,0-1 0,0-1 0,0 1-109,0 5 0,0 2 1,0-2-1,0-5 109,0 5 0,0-4 0,2-3 0,-4-3 0,-13 10 0,11-39 0,-12-8 0,13-26 0,6-14 0,1 0 0,2-3 0,0-2 76,-1 2 1,1 0 0,2-4-77,1 12 0,1-4 0,0 0 0,2 2 0,-2 4 0,3-4 0,0 5 0,0-1 35,4-8 1,1-2-1,-2 6-35,1 2 0,2 3 0,6 0 0,1 2 0,-8 6 0,3 5 0,11 4 0,3 2 0,-8-1 0,0 1 0,1 6 0,-1 2 1892,9-6-1892,3 15 370,-33 0-370,17 31 0,-23 8 0,-11-6 0,-1 5 0,9-6 0,3 2 0,-3 2-383,-9 4 0,-4 2 0,5 1 383,7 5 0,6 1 0,-4-1 0,-8 0 0,-2 0 0,2-3 0,8-7 0,2-2 0,-2-4 0,-6-3 0,1-3 0,7 21 0,31-43 0,1-6 0,7-4 0,0-2-419,0-3 0,0-2 0,2-2 419,-1 2 0,3 0 0,-1-1 0,-2-1 0,4-2 0,-3-2 0,-5 4 0,-4 5 0,-5 1 0,20-7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6:2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5380 24575,'0'49'0,"0"0"0,0-11 0,0 6 0,0 3 0,0 3 0,0 0 0,0-1 0,0-6 0,0 0 0,0-1 0,0 2 0,0 1 0,0 1 0,0 3-298,0-7 0,0 3 0,0 2 0,1 2 0,-1 0 0,0 1 0,0-1 0,0-1 1,0-1-1,-1-2 0,1-3-171,-2 6 1,0-2 0,-1-3 0,1 0 0,-1-1 0,1 0 0,0 2 116,1 3 1,1 2 0,0 1 0,0-1 0,0-2 0,-1-3 0,-1-5 674,-2 13 1,-2-6 0,0 1-324,2-3 0,0 1 0,1 2 0,-1 2 0,1-10 0,-1 3 0,1 1 0,0 0 0,-1-1 0,1-1 0,-1 4 0,1-3 0,-1 1 0,0 0 0,-1 2-27,0 0 0,-3 3 0,1 0 1,-1 0-1,2-2 0,1-3 27,3 4 0,2-3 0,0-1 0,-4 0 0,-4 0 0,-2 0 0,-2 1 0,3 2 0,4 1 0,1 3 0,1 1 0,0-1 0,-1-1 0,-3-6 0,0-1 0,-1-1 0,1 1 0,0 0 0,3 2 0,0 1 0,1 0 0,0-1 0,-2-3-49,-3 1 1,-1-2 0,0-3-1,3-3 49,4 4 0,0-1 1638,-6 10 0,1 4-1375,6-17 0,1 2 0,1-1-263,-1 2 0,0 1 0,0 1 246,0 9 1,0 2 0,0-3-247,0-11 0,0-1 0,0 2 0,0 1 0,0 4 0,0-1 0,0-1 0,0-1 0,0-1 0,0 2 0,0 1 0,0 4 0,0-2 0,0-3 0,0 8 0,0-2 0,0-12 0,0 1 0,0-2 1246,0 2 0,0 0-1246,0 8 0,0 1 155,0-7 1,0 0-156,0 2 0,0 0 0,0-4 0,0-1 0,-1-3 0,2 1 394,6 4 0,1-2-394,-4 5 0,12-7 0,-16-17 0,0 5 0,16 15 0,-15-10 0,2 1 0,12 1 0,1 1 0,-14 7 0,0 1 0,14-8 0,-1-1 0,-11 8 0,12-35 0,-16-20 0,0 1 0,0 3 0,0 0 0,0 12 0,23-27 0,-1 27 0,5-12 0,5 1 0,3 11 0,4-12 0,-6 16 0,1 0 0,-6-7 0,-1-1 0,0 6 0,1 0 0,-1-4 0,-3-4 0,-5-21 0,-3 23 0,-16-24 0</inkml:trace>
  <inkml:trace contextRef="#ctx0" brushRef="#br0" timeOffset="6236">3052 11412 24575,'43'0'0,"0"0"0,1 0 0,2 0 0,-6 0 0,1 0 0,0 0-275,-4 0 0,-1 0 0,1 0 275,-1 0 0,0 0 0,-3 0 135,3 0 1,-1 0-136,11 0 0,-2 0 137,1 0-137,-8 0 0,1 0 0,-13 0 0,1 0 0,8 0 0,2 0 208,1 0 1,1 0-209,4-1 0,2 2 0,-1 7 0,0 0 0,-6-6 0,1 0 0,-5 3 0,3 1 0,-4-1 0,-1-5 0,-3 0 0,7 0 0,-3 0 0,3 0 0,0 0 0,1 0 0,-1 0 0,-15 0 0,-5 0 0,11-1 0,3 2 0,16 14 0,-10-13 0,4-3 0,-3 4 0,-6 13 0,-1 0 0,4-14 0,0 0 0,-5 6 0,-5-1 0,1-7 0,7 0 0,-31 0 0,0-15 0,16 11 0,4-12 0,5 14 0,0 4 0,-1-2 0,7 0 0,-31-16 0,0 12 0,0-24 0,0-6 0,0 6 0,0-5 0,0 0 0,0-3 0,0 1 0,0 0 0,0 15 0,0 4 0,0 16 0,0-15 0,0 11 0,0-35 0,0 33 0,0-16 0,0-11 0,0-2 0,0-8 0,0-2 0,0 3 0,1-2 0,-1 2 0,-1-5-305,0 9 0,-1-5 0,-1-2 0,1 0 0,-2 3 0,1 4 305,-3-8 0,-1 5 0,0-1 0,1-5 0,-1-1 0,0 6 0,0 3 0,-1 3 0,-1-12 0,2 6 0,3 16 0,-11-13 0,15 24 0,0-21 0,0-3 0,0-8 0,-5 8 0,-1-2 0,1-4-154,3 4 1,2-4 0,0-2-1,-1 1 1,0 1 153,-2-3 0,-1 0 0,-1 1 0,1-2 0,1 3 0,-1-3 0,1 0 0,0 3 0,1 5-128,0 1 1,2 4-1,-2 0 128,-3-6 0,-2-1 0,3 7 0,4-7 0,-7 2 0,-2-1 0,8 14 0,-2 1 0,-5 0 0,1-1 1271,6-5 0,2 0-1271,-1-6 219,0 5 0,0 1-219,0-6 0,0 4 0,0 19 0,0 0 0,0-19 0,0 9 0,0-3 0,0-5 0,0-3 0,0-5 0,0-2 0,0-5 0,0 0 0,0 3 0,0 0 0,0 5 0,0 4 0,0 10 0,0 3 0,0-12 0,0 1 0,0 10 0,0-1 0,0-13 0,0 14 0,0-1 0,0-1 0,0 3 0,0 1 0,0-24 0,0 43 0,0-28 0,-16 28 0,12-11 0,-12 15 0,16 0 0,0 0 0,0 15-820,0-11 1,0 12 0,0-16 0</inkml:trace>
  <inkml:trace contextRef="#ctx0" brushRef="#br0" timeOffset="9495">2734 5203 24575,'36'0'0,"-1"0"0,0 0 0,10 0 0,0 0 0,-10 0 0,0 0 0,-3 0 0,-2 0 0,-1 0 0,12 0 0,0 0 0,-12 0 0,-3 0 0,2 0 0,-1 0 0,-1 0 0,-1 0 0,1 2 0,-1-4 0,14-13 0,-5 13 0,-1 0 0,6-14 0,-7 15 0,3 2 0,-4-1 0,0 0 0,12 0 0,3 0 0,2 0 0,2 0 0,-15 0 0,1 0 0,-2 0 0,12 0 0,-1 0 0,-2 1 0,0-2 0,-7-6 0,-2-1 0,2 6 0,-1 0 0,-1-6 0,3 0 0,-4 6 0,3 3 0,-4 0 0,0 0 0,-1-2 0,19-7 0,-2 0 0,-20 6 0,-1 0 0,4-6 0,1 1 0,3 6 0,-2 2 0,14-1 0,-11 0 0,-21 0 0,1 0 0,19-16 0,4 12 0,-5-4 0,-1 0 0,6 8 0,-3 0 0,-21 0 0,-15 0 0,0 16 0,0-12 0,-15 27 0,5-7 0,0 3 0,1 9 0,-2 3 0,-4 0 0,-3 3 0,4-2 0,10 7 0,0 0 0,-10-7 0,-5 0 0,5-2 0,12-1 0,1 0 0,-9-1 0,-2 2 0,2-2 0,8 2 0,0 1 0,-3-3 0,-1 2 0,2-3 0,3 3 0,2-1 0,-1 6 0,0 0 0,0-8 0,0 1 0,0 6 0,0 2 0,0 1 0,0 0 0,0-7 0,0-2 0,0-1 0,0-3 0,0-6 0,0-1 0,0 14 0,0 1 0,0 3 0,0-14 0,0 0 0,0 19 0,0-2 0,0-17 0,0-1 0,0 12 0,0-5 0,0-12 0,0 24 0,0-43 0,0 12 0,0-16 0,0 0 0,0 16 0,0 14 0,0 6 0,0 2 0,0 3 0,0 2 0,0 4 0,0 0-143,0-4 1,0-1 0,0-2 142,0 8 0,0-2 0,0 7 0,0-8 0,0-21 0,0 7 0,0-31 0,0 0 0,15 0 106,-11 0 1,12 0 0,-16 0 0</inkml:trace>
  <inkml:trace contextRef="#ctx0" brushRef="#br0" timeOffset="15444">3510 4410 24575,'0'19'0,"0"28"0,0-16 0,0 5 0,0-1 0,0 1 0,0 0 0,0 2-622,0-1 0,0 2 1,0 1-1,0-1 622,0 10 0,0 0 0,0-2 0,0-9 0,0-1 0,0 2 0,0-3 0,0 2 0,0 2 0,0-2 0,0 1 0,0 0 0,0 1 0,0-1 0,0 2 0,0-1 0,0 1 0,0 2-322,3-4 1,0 1 0,1 1 0,0-1-1,-2 0 322,-1 5 0,-1-1 0,0 1 0,3-1 0,4 2 0,2 1 0,0-1 0,-3-1 0,-3-4 0,-3-2 0,-1 1 0,3 1 0,3-1 0,2 1 0,1 1 0,-1 0 0,-2-3 0,-3 0 0,-2-2 0,1 0 0,0 3 0,1 1 0,2 2 0,0 1 0,-1-1 0,-1-3 0,-1 11 0,-1-3 0,-1 0 313,1 2 0,0 0 1,0-1-314,0-10 0,0 1 0,0-2 0,0-2 0,0 14 0,0-2 0,0-3 0,0 1 0,0-4 0,0-4 0,0-1 0,0-4 0,0 2 0,0-1 0,1 11 0,-2 0 0,-3-8 0,-2 2 0,1-1-246,3-3 0,1 1 1,0 0 245,-4 8 0,-2 0 0,3-2 0,4 6 0,0-2 369,-4-12 1,-3 0 0,2 0-370,3 9 0,0 0 0,-6 2 0,1 0 483,5-10 0,3 0 0,0 1-483,-1 0 0,0-1 0,0 0 0,0 10 0,0 0 0,0-8 0,0 0 0,0-1 0,0 2 0,0 0 0,0 10 0,0-2 0,0-18 0,0-1 425,0 7 0,0-1-425,0-5 0,0-1 0,0 0 0,0 1 0,0-3 0,0 1 241,-1-1 1,2 0-242,6 2 0,1 1 0,-5 7 0,-2 1 0,7-1 0,0 0 0,-8 8 0,0 1 0,8-7 0,0 0 0,-7 8 0,2-4 0,12-1 0,-15 7 0,0-43 0,0 11 0,0-15 0,0 16 0,16 11 0,-6 6 0,0 3 0,-1-3 0,1 1 0,10 9 0,-1 0 0,-8-14 0,0-3 0,16 9 0,-11-19 0,0-16 0,-12 0 0,11 0 0,1-16 0,4 12 0,-1-27 0,13 27 0,-13-28 0,5 22 0,3 1 0,12-11 0,-6 3 0,1 3 0,5 10 0,-9-10 0,5-5 0,-2 5 0,-1 10 0,-1 0 0,13-11 0,-2-1 0,-15 7 0,-3 2 0,11 3 0,1-12 0,-12 17 0,3-2 0,-1-10 0,2-1 0,7 9 0,1 0 0,-5-9 0,1 1 0,10 9 0,0 4 0,-16-2 0,-1 0 0,17 0 0,-2 0 0,-1 0 0,-13-8 0,-1 0 0,1 6 0,-1 0 0,3-6 0,-1 0 0,1 7 0,-1 2 0,-1-1 0,-1 0 0,10 0 0,-9 0 0,-1 0 0,15 0 0,-5 0 0,12 0 0,-39 0 0,23 0 0,0 0 0,-23 0 0,39 0 0,-27 0 0,15 0 0,0 0 0,-9 8 0,-1 0 0,15-4 0,-3 2 0,0 4 0,4 13 0,-4-20 0,1 0 0,-10 8 0,-1 1 0,0-3 0,0-2 0,0-5 0,-3 0 0,12 14 0,-1-16 0,0 15 0,1-11 0,-1 12 0,-9-7 0,-1-2 0,-2-3 0,9 11 0,-1 1 0,-8-12 0,2 4 0,1 0 0,10-8 0,-1 0 0,-15 0 0,-5 0 0,-15 0 0,16 0 0,4 0 0,-1 0 0,-3 0 0,0 0 0,-13 0 0,13 0 0,-16 0 0,0 0 0,0 0 0</inkml:trace>
  <inkml:trace contextRef="#ctx0" brushRef="#br0" timeOffset="19435">3581 4128 24575,'37'0'0,"1"0"0,-1 0 0,2 0 0,7 0 0,6 0 0,-10 0 0,4 0 0,1 0 0,-2 0 0,2 0 0,-1 0 0,2 0-656,-6 0 1,4 0-1,1 0 1,-1 0 0,-3 0 585,-1 0 0,-2 0 0,-1-1 0,0 2 70,2-1 0,-1 0 0,1 0 0,2 0 4,2 0 1,2 0 0,1 0 0,1 0 0,-1 0-5,-7-1 0,0 1 0,0 0 0,1 0 0,1 0 0,0 1 0,1 0 0,1 1 0,2 1 0,0-1 0,-1 1 0,-1-1 0,-1 0 0,7-1 0,0 0 0,-2-1 0,-2 0 0,-2 2 0,-3 2 0,-1 0 0,-2 1 0,-3-2 274,4-2 0,-3-2 0,-8 1-274,-5 0 0,7 0 0,-31 0 1778,63 0-1778,-47 0 311,15 0 0,11 0 0,-6 0-311,7 0 0,-11 0 0,4 0 0,-2 0 0,4 0 0,-1 0 0,7 0 0,-2 0 0,-14 0 0,-1 0 0,-2 0 0,1 0 0,1 0 0,-3 0 0,-1 0 0,24 0 0,-43 0 0,28 0 0,-28 15 0,11-11 0,-15 12 0,0 0 0,0-12 0,0 11 0,0 17 0,-15 7 0,12-9 0,3 6 0,-1 0 0,-7 10 0,0 2-228,2-1 1,0 3 0,2-2 227,3-10 0,0-1 0,-1 0 0,-3 1 0,-1 0 0,2-1 0,3-3 0,1 0 0,1 0 0,-1 6 0,0 1 0,0 0 0,0-4 0,0 1 0,0 0 0,0 8 0,0 2 0,0-4 0,0 1 0,0 0 0,0-12 0,1 1 0,-2 1 0,-4-1 0,-1 1 0,1 1 0,3 8 0,2 0 0,-2 2-489,-2 1 1,-2 0 0,0 2 488,2-9 0,0 2 0,0-1 0,1 0 0,1 0 0,2-2 0,-1 2 0,0-1 0,-3 4 0,0 0 0,-1 0 0,2 1 0,2-2 0,1 0 0,1 1 0,-1 2-457,0-1 1,0 2 0,0 1 0,0-1 0,0-3 456,0 1 0,0-2 0,0-1 0,0 3 0,0-1 0,0 3 0,0 1 0,0-2 0,0-4-171,0 4 1,0-4 0,0-1 170,0 0 0,0 0 0,0-1 0,0 0 0,0-1 0,0-1 0,0 10 0,0-1 0,1-13 0,-1 2 0,-1-1 0,-3 2 0,-3 0 0,2-1 0,4 10 0,-1 0 187,-7 3 1,2 0-188,6-14 0,1-1 0,1-1 0,-1 4 0,0 1 0,0-5 0,1 1 0,-2 1 0,-7 10 0,0 0 0,6 0 0,0 0 0,-6-1 0,1-2 636,7-14 0,0-1-636,-8 6 0,0 1 1221,6-7 0,0 0-1221,-6 8 0,0 1 322,7 4 1,2-2-323,-1-9 0,0-1 102,0 11 1,0-3-103,0-13 0,0 24 0,0-43 0,0 12 0,0 0 0,0-13 0,0 44 0,0-20 0,0 1 0,0 16 0,0 3 0,0-13 0,0 2 0,0-1 0,0 10 0,0 1 0,0-6 0,0 1 0,0-5 0,0 11 0,0-6 0,0-3 0,0-19 0,0 12 0,0 5 0,0-3 0,0 0 0,0 3 0,0 1 0,0 2 0,0-4 0,0 5 0,0-14 0,0-1 0,0-6 0,0-3 0,0-16 0,0 0 0</inkml:trace>
  <inkml:trace contextRef="#ctx0" brushRef="#br0" timeOffset="27862">5204 5274 24575,'35'16'0,"-3"-6"0,3-1 0,1 1 0,2 0 0,0 1 0,4 1 0,0-4 0,0-5 0,1-3 0,-3 1 0,8 7 0,-2 0 0,1-7 0,-4-2 0,-15 1 0,-3 0 0,22 0 0,-13 0 0,-1 0 0,6 0 0,-12 0 0,-3 0 0,-4 0 0,-5 0 0,1 0 0,-12 0 0,27 0 0,-7 0 0,3 0 0,16 0 0,4 0 0,-11 0 0,1 0 0,0 0 0,4 0 0,0 0 0,-1 0 0,6 0 0,-2 0 0,-8 0 0,-2 0 0,0 1 0,-1-2 0,-2-7 0,1 0 0,4 7 0,0-2 0,-4-12 0,-1-1 0,3 14 0,-1 0 0,-6-14 0,1 1 0,6 12 0,2 2 0,0-6 0,-1-2 0,-9 1 0,3 0 0,20 7 0,0-2 0,-2-12 0,-6 13 0,0 4 0,-6-2 0,0 0 0,1 0 0,-17 0 0,-3-16 0,0 12 0,-12-12 0,43 16 0,-21-6 0,2-3 0,8-1 0,3 0 0,9 0 0,-2 1 0,-16 0 0,-3 2 0,16 7 0,-27 0 0,-13 32 0,-6 14 0,3-6 0,0 3 0,-5-4 0,-1 3 0,1 2-401,3 5 1,2 2 0,-2-2 400,-3-9 0,-1-1 0,1 4 0,4-3 0,1 4 0,0 2 0,1 0 0,-1-1 0,0 4 0,0-1 0,0 1 0,0 1-547,0-3 1,0 2 0,0 1 0,0-1 0,0-1 546,0-5 0,0 0 0,0-2 0,0 1 0,0 1 0,0 0 0,0 1 0,0-1 0,0 1 0,0 1 0,0 3 0,0 0 0,0 1 0,0 0 0,0 2 0,0-9 0,0 2 0,0 0 0,0 1 0,0-1 0,0 0 0,0-1 0,0 2 0,0-1 0,0 0 0,0-1 0,0 0 0,0 1 0,0-2 0,0 1 0,0 0 0,0-1 0,0-1 0,0-2 0,0 10 0,0-3 0,0-1 0,0 2-404,0 3 1,0 1-1,0-1 1,0-2 403,0-7 0,0-3 0,0 0 0,0 2-219,0 10 1,0 2-1,0 0 1,0-6 218,0-7 0,0-4 0,0 1 291,0 3 1,0 1 0,0 2-292,0-2 0,0 2 0,0-1 0,0-3 0,0-2 0,0-2 0,0 0 0,0 10 0,0 1 0,0-9 2465,0 0-2465,0-5 1881,0-27-1881,0 27 1199,-15 5-1199,13-3 0,0 4 0,-18 7 0,1 2 0,15-12 0,4 1 0,-2 2 0,-6 0 0,-4 2 0,1 0 0,3-1 0,4 2 0,5-2 0,-2 2-121,-3-1 1,-1 4 0,1-1 0,1-6 120,3 3 0,0-1 0,-4 0 0,-3 4 0,2-1 0,4-4 0,0-1 0,-1 1 0,-3 6 0,-1 1 0,2-2 0,3-5 0,1-1 0,1-3 0,-1 3 0,0-5 0,0 4 0,0 0 0,0 1 0,-8 3 0,0 4 0,6-4 0,0 0 0,-6 6 0,0 1 0,7 1 0,2-4 481,-1-2-481,0-10 0,0-3 0,0-9 0,0 13 0,16-13 0,-12 17 0,10-10 0,3-2 0,3 0 0,-11 2 0,2-5 0,4-17 0,-15 12 0,-15-16 0,-5 0 0,-15 0 0,9 0 0,1 0 0,-15 0 0,15 1 0,0-2 0,-11-15 0,1 12 0,15-12 0,-27 1 0,21 12 0,-3 2 0,-7-7 0,-2 0 0,-6 7 0,2 2 0,14-1 0,1 0 0,-7 0 0,1 0 0,-6 0 0,6 0 0,-1 0 0,7-1 0,0 2 0,-15 6 0,-3 2 0,8-3 0,-1 0 0,0 1 0,0 5 0,1 0 0,0 0 0,-1-5 0,-1-2 0,2 2 0,-7 10 0,2-2 0,6-13 0,1 0 0,7 6 0,2-1 0,0-6 0,1-2 0,-1 1 0,1 0 0,-15 0 0,5 0 0,4 0 0,27 0 0,-24 0 0,-7 0 0,8 0 0,-15 0 0,1 0 0,18 0 0,-14-7 0,-4-1 0,15 6 0,1 0 0,-11-7 0,-1 2 0,5 6 0,5 2 0,8-1 0,-28 0 0,23 0 0,-11 0 0,3-16 0,13 12 0,-1-11 0,-11 15 0,11-16 0,1 12 0,3-12 0,0 16 0,-3-15 0,-17-5 0,10 11 0,2-2 0,0-20 0,-23 27 0,43-11 0,-12 15 0,16 0 0,0-16 0,0 12 0,0-27 0,0 11 0,0-15 0,0-1 0,-7 7 0,-1 0 0,4-13 0,-4 6 0,0-2 0,8 10 0,0 1 0,-7-6 0,-2-4 0,3-5 0,-1-4 0,1 0 0,-1 8 0,1 0 0,-1-3-347,1 3 0,0-4 0,-1-1 0,1 1 0,0 3 347,-1-7 0,0 3 0,1-1 0,2 4 0,0-2 0,-1 1 0,-1 3-94,-5 0 0,-1 3 0,3 0 94,7-15 0,0 2 0,-4 3 0,-3 4 0,0 13 0,2 1 0,5-7 0,0 1 0,-14-6 854,15 14 0,2-1-854,-1-9 309,0 0-309,0-1 0,0 1 0,0 3 0,0-3 0,0 7 0,0-2 0,0-3 0,0-2 0,0 1 0,0-4 0,0 1 0,0 3 0,0-2 0,5-7 0,1-5 0,-1 2 0,-3 11 0,-1 2 0,0-3-398,2-6 1,2-4-1,0-1 1,-2 1 397,-2 6 0,-1 0 0,-1 1 0,1 2 0,0-8 0,0 3 0,0-1 0,0 1 0,0 1 0,0 3 0,0 1 0,0 3 0,0 0 0,0 1 0,0-6 0,-1 7 0,2-2 0,6-4 0,1-3 0,-5 2 0,-3-3 0,1 0 0,4 2 0,1 0 0,-1-2 193,-4 5 1,-1-3 0,-1 1 0,1 2-194,0-1 0,0 2 0,0 1 0,0-2 0,0 1 0,0 3 0,0-2 0,0-1 0,0-1 0,0-3 0,0 4 0,0 3 0,0-1-208,0-10 0,0-6 0,0 3 208,0 1 0,0 0 0,0 5 0,0-4 0,0-1 0,0 1 0,0 7 0,0 0 0,0 0 0,0-1-364,0-4 1,0-1 0,0-1-1,0 1 364,0 0 0,0 0 0,0 1 0,0 6 0,0-6 0,0 3 365,0-13 0,0 8-365,0 26 0,0-13 0,0 28 599,0-11-599,0 15 1564,0 0-1564,0-16 0,0-27 0,0 8 0,0-3 0,0-2 0,0-2 0,0-1 0,0 0 0,1 6 0,-2 3 0,-7 6 0,0 1 0,4-8 0,-11 19 0,15 16 0</inkml:trace>
  <inkml:trace contextRef="#ctx0" brushRef="#br0" timeOffset="32177">3546 6209 24575,'25'0'0,"1"0"0,4-7 0,2-2 0,10-1 0,5 1 0,-1 2 0,4 1 0,-1-1 0,-10-3 0,0-2 0,0 3 0,8 6 0,1 3 0,-6-1 0,-5-7 0,-3 0 0,8 7 0,-2 2 0,-11-1 0,1 0 0,12 0 0,5 0 0,-3 0 0,-3 0 0,1 0-209,4 0 0,4 0 0,-5 0 209,-6 0 0,-2 0 0,-1 0 0,1 0 0,0 0 0,9 0 0,-2 0 0,1 0 0,0 0 77,-1 0 1,-1 0-78,-7 0 0,-2 0 0,-6 0 0,-1 0 0,6 0 0,1 0 0,-1 0 0,4 0 0,6 0 0,5 0 0,-2 0 0,-11 0 0,-2 0 0,1 0 0,13 0 0,3 0 0,-6 0 0,-6 0 0,-3 0 236,4 0 0,0 0-236,5 0 0,-1 0 0,-14 0 0,0 0 0,13 0 0,-1 0 0,-2 0 0,-13 0 0,-1 0 0,-6 0 0,13 0 0,3 0 0,4 0 0,9 0 0,-2 0 0,-10 0 0,-2 0 0,2 0 0,10 0 0,1 0 0,-3 0 0,5 0 0,-8 0 0,1 0 0,-12 0 0,-2 0 0,-8 0 0,-4 0 0,-16 16 0,0 3 0,0 12 0,0 5 0,0 6 0,0 6-162,0-9 0,0 3 0,1 3 0,-2 2 162,-1-7 0,-1 2 0,0 2 0,0 0 0,0-1 0,1-2-608,1 10 0,0-3 0,0 0 0,0 3 608,-1-7 0,-1 1 0,0 2 0,0 0 0,0-2 0,1-2 0,2 4 0,0-3 0,0 0 0,0 1 0,0-4 0,0 1 0,0 1 0,0 1 0,0 2 0,0-4 0,0 2 0,0 2 0,0 1 0,0-1 0,0-1 0,0-2 0,0 6 0,0-3 0,0-1 0,0 1 0,0 1 0,0 0 0,0 1 0,0 0 0,0 1 0,0-3 0,0-1 0,0 4 0,0-3 0,0 0 0,0 5 0,2-10 0,0 3 0,1 2 0,-1 1 0,1-1 0,-1-2 0,0-3 0,-1 10 0,0-4 0,0 0 0,0 2 0,1-4 0,1 3 0,0 1 0,0-1 0,0-3 0,-1-5-164,-2 4 1,0-5 0,0-1 163,0-3 0,0-1 0,0 3 0,0 4 0,0 2 0,0 1 0,0-3 0,0-5 0,1-2 0,-2 2 0,-2 2 0,-2 5 0,1-2 0,0-7 0,2-4 0,0-3 0,-6 11 0,0-1 552,8 2-552,-7 2 0,-1 0 2441,4 2-2441,-2-2 0,-4 1 288,-2-14 1,1-1-289,8 0 0,0 0 0,-17 7 0,1-1 0,16-6 0,2 1 0,-15 7 0,0 0 0,14 1 0,0-1 0,-13 0 0,-1 1 0,13-1 0,2 0 0,-6-1 0,-2 3 0,3-2 0,1 4 0,1-4 0,2-2 0,0-1 0,-3 3 0,-2 2 0,3-3 0,4-6 0,0-1 0,1 6 0,-2 4 0,-3 2 0,-3 2 0,2-3 0,4-4 0,-1-1 0,-7 17 0,2-2 0,7-13 0,0-16 0,0-3 0,0 0 0,0 3 0,0 17 0,0-3 0,0 0 0,0 10 0,0-8 0,0-3 0,0-12 0,0-5 0,0-15 0,0 0 0,-16 0 0,12 0 0,-11 0 0,15 16 0,0-12 0,0 12 0,0-16 0,0 0 0,0 31 0,0 16 0,-1-4 0,2 2 0,6-4 0,1 1 0,-6 3 0,0-4 0,14-2 0,-16 8 0,16-43 0,-13 12 0,13-16 0,-16 0 0,0 0 0,0 0 0</inkml:trace>
  <inkml:trace contextRef="#ctx0" brushRef="#br0" timeOffset="35278">6703 12524 24575,'-35'0'0,"3"0"0,-3 0 0,-1 0 0,-2 0 0,-2 0 0,-2 0 0,2 0 0,1 0 0,0 0 0,-8 0 0,-4 0 0,4 0 0,5 0 0,1 0-473,-2 0 0,-5 0 1,2 0 472,7 0 0,1 0 0,2 0 0,-9 0 0,-3 0 0,5 0 0,-8 1 0,1-1 0,6-1 0,-3-7 0,0 0-345,2 3 1,-7 0 0,0 1 0,5-2 344,9 1 0,4-1 0,-3-2 0,-4-3 0,-3-2 0,-1 1 0,2 1 0,-5 2 0,1 2 0,1-1 0,-2-3 0,1-1 0,3 0 330,-6-4 1,6 1-331,16 5 0,1 0 0,-14-8 0,0 1 0,11 8 0,1-2 223,0-7 0,0-3 1,1 5-224,-1 12 0,3-2 732,0-20 0,1-2-732,-1 16 0,1 4 0,-14-12 0,3 5 0,21 15 0,-17 0 0,9 15 0,-2-13 0,-1 0 0,-10 30 0,1-5 0,0-5 0,15 1 0,-11-23 0,11 0 0,-15 16 0,-8-12 0,6 11 0,9 1 0,13-28 0,15 8 0,-3-21 0,-1-19 0,-1-8 0,1 5 0,2-1 0,1 1 0,0-5-547,-1 8 1,-1-3 0,0-3 0,0-3 0,0 1 0,1 0 340,1 5 1,1-2-1,0 1 1,0-1-1,1 0 1,-1 1-1,0 1 206,0-2 0,0 1 0,0 2 0,0-2 0,0 0 0,0-1-331,0 5 1,0-3-1,0 0 1,0-1 0,0 0-1,0 2 1,0 2 0,0 3 330,0-3 0,0 3 0,0 2 0,0 0 0,0-2-289,0-7 1,0-1-1,0-2 1,0 2-1,0 3 289,0 3 0,0 2 0,0 0 0,0 0-152,0-5 0,0-2 1,0 1-1,0 4 152,0-2 0,0 3 0,0 3 1638,0-6 0,0 4-1620,0 13 0,0 5 2879,0 3-2897,0-11 2135,0 27-2135,0-27 1065,0 11-1065,0-4 0,0-3 0,0 1 0,0-3 0,0-12 0,0-4 0,0 6 0,0-3 0,0 2 0,0 4 0,-1 2 0,2-2 0,4-9 0,1-1 0,-1 1 0,-3-5 0,0 2 0,6 11 0,0 0 0,-7-5 0,-2 2 0,1 12 0,0 1 0,0 0 0,0-1 0,0-5 0,0-1 0,0 7 0,0-1 0,-8-14 0,0-2 0,7 7 0,-2 0 0,-6 3 0,-4-1 0,4 2 0,6-4 0,2-1 0,-9-3 0,-2-3 0,2 4 0,8 7 0,0 1 0,-2-2 0,-1-3 0,-1 2 0,-3-1 0,2 2 0,5 5 0,0-1 0,-6-12 0,0 2 0,8 0 0,0 15 0,0 0 0,2-1 0,-4 1 0,-13-15 0,13 7 0,0 0 0,-14-6 0,14-9 0,4-2 0,-2 18 0,0 1 0,0-1 0,0-4 0,0 2 0,0-15 0,0 4 0,0 14 0,0 1 0,0-8 0,0 2 0,0 9 0,0 3 0,0-16 0,0 15 0,0 0 0,0-11 0,0 1 0,0 9 0,0 1 0,0 1 0,0-7 0,0 31 0,0 0 0</inkml:trace>
  <inkml:trace contextRef="#ctx0" brushRef="#br0" timeOffset="145908">18115 7532 24575,'0'35'0,"-6"-4"0,-3 5 0,2-3 0,1 3 0,-1 1 0,1-2 0,0 0 0,-1 0 0,-4 1 0,-1-1 0,3-2 0,7 6 0,0-3 0,-6-9 0,1 1 0,5 12 0,4 6 0,-2-2 0,0 3 0,0-1 0,0-6 0,0-2 0,0 2-187,0 5 1,0 2 0,0-2 186,-1-9 0,0-2 0,3-2 0,5-2 0,1-1 0,-6 11 0,0 2 0,14 6 0,0-2 0,-14-13 0,0-1 0,6 8 0,-1-6 0,-7-18 0,0-16 0,0 15 559,16 5-559,-15 5 0,2 1 0,12-7 0,1 1 0,-6 14 0,0-1 0,9-10 0,-3 24 0,-16-43 0,0 12 0,0-16 0,16 0 0,-12 0 0,27 0 0,-11 0 0,15 0 0,0 0 0,-10 7 0,1 2 0,0-7 0,3 0 0,16 6 0,4-1 0,-3-7 0,0 0-189,-9 5 1,2 1 0,-1-1 188,-2-3 0,-1-2 0,0 2 0,10 6 0,0 0 0,-2-8 0,0 0 0,1 0 0,-2 0 0,-12 0 0,-1 0 0,13 0 0,-2 0 0,0 0 0,-8 0 0,2 0 282,-6 0 1,-1 0-283,8 0 0,1 0 0,2 0 0,2 0 0,4 0 0,0 0 0,-3 0 0,1 0 0,-9 0 0,2 1 0,-2-2 0,5-7 0,-1 0 0,6 6 0,0 0 0,-7-6 0,-1 0 0,-8 7 0,1 2 0,7-1 0,-4 0 0,-7 0 0,7 2 0,0-4 0,-7-13 0,16 12 0,2 2 0,1-15 0,-8 15 0,-3 2 0,-12-1 0,-5 0 0,-15 0 0,-15-47 0,8 17 0,2-6 0,-3-4-547,-1 2 1,-2-5 0,-1-3 0,0-2 0,0 1 0,1 3 440,2-1 0,1 1 1,0 1-1,0-1 1,-2-2 105,1 5 0,-1-2 0,0-2 0,-1 0 0,1 2 0,1 2 0,2 5-283,-1-10 1,3 5 0,-2-1 282,-1 4 0,-1-1 0,1 2 0,2 2-99,3-9 1,2 2 98,-4 7 0,-2-1 0,3 3 0,5-1 0,-2 5 0,-15-6 3276,13 3-2985,-13 28 735,16-27-1026,0-4 128,0 8 0,0-1-128,0 0 0,0 1 0,0 1 0,0 1 0,0-1 0,0 1 0,0-14 0,0 13 0,0 1 0,0-10 0,0-1 0,0 1 0,0 0 0,0 0 0,0 15 0,0-11 0,0 27 0,0-12 0,0 16 0,-16 0 0,-3 0 0,-4 0 0,-5 0 0,-4 0 0,-3 0 0,0 0 0,-13 0 0,-2 0-374,14 0 0,-3 0 1,0 0-1,0 0 374,-11-1 0,1 1 0,-1 1 0,10 2 0,-1 1 0,0 0 0,0 1 0,0-1 0,-1 0 0,0 1 0,-1 1 0,0 3 0,-2 1 0,0 1 0,0 0 0,3-1 0,1 0 0,2 0 0,0 0 0,1-1 0,-11 4 0,1-1 0,4-1 0,-3-1 0,16-5 0,27-5 0,-12 0 0,1 0 0,-5 0 0,-15 0 1495,-8 0-1495,21 16 0,-17-12 0,19 12 0,-15-1 0,0-11 0,-1 28 0,1-28 0,16 11 0,-13-15 0,28 0 0,-11 0 0,-1 0 0,12 0 0,-12 0 0,16 16 0,0-12 0,0 12 0,0-16 0</inkml:trace>
  <inkml:trace contextRef="#ctx0" brushRef="#br0" timeOffset="150115">19403 7179 24575,'0'43'0,"0"0"0,0 0 0,0 0 0,0 1 0,0 6 0,0-2 0,0 3 0,0-9 0,0 3 0,0 1 0,0-1 0,0-4 0,0 4 0,-1-3 0,2 0 0,2-3 0,2 1 0,-1-1 0,0-2 0,-3 1 0,-1-3 0,3 2 0,6 8 0,4 1 0,-4-4 0,-6-6 0,-2-1 0,4 2 0,1 3 0,-1 0 0,-4-2 0,-2 0 0,1 0 0,0 3 0,0 0 0,0 3 0,0-2 0,1 4 0,-1-2 0,-1-4 0,-7 5 0,0-2 0,6 4 0,3 4 0,-4-8 0,-5-14 0,0-3 0,7 0 0,2-1 0,-1 10 0,0-15 0,0 11 0,16-27 0,4 12 0,15-14 0,4-4 0,6 2 0,-7 0 0,-1 0 0,-2 0 0,-10 0 0,1 0 0,1 0 0,1 0 0,7 0 0,0 0 0,-7 0 0,-1 0 0,8 0 0,-3 0 0,-9 0 0,24 0 0,-27 0 0,4 1 0,3-2 0,0-7 0,1 0 0,14 6 0,2 0 0,-6-6 0,-1 1 0,-1 7 0,-2 0 0,-6-8 0,-5 0 0,-3 4 0,11-12 0,-27 16 0,43 0 0,-16 0 0,2 0 0,3 0 0,-4 0 0,-1 0 0,-4 0 0,1 0 0,-2 0 0,-1 0 0,10 0 0,0 0 0,0 0 0,1 0 0,-12 0 0,3 0 0,-1 0 0,2 0 0,5 0 0,3 0 0,-3 0 0,0 0 0,-3 0 0,6 0 0,-5 0 0,-16 0 0,1 0 0,-12 0 0,12-15 0,-15-7 0,-2-7 0,1-11 0,0-9 0,0-4 0,0 3 0,0 8 0,0 2 0,0-1 0,0-3 0,0-3 0,0-3 0,0-2 0,0 2 0,0 2 0,0 3 0,0 2 0,0 1 0,0 0 0,0 1 0,0 0 0,0 1 0,0 1 0,0-5 0,0 2 0,0-1-341,0-5 1,1 0-1,-2 3 341,-4 8 0,-1 2 0,1-1-185,3-8 1,2-2 0,-2 2 184,-3 7 0,-1 0 0,1 2 0,5-10 0,0 3 0,0 8 0,0 2 0,0-7 0,0 5 0,0 1 993,0-6-993,0 13 0,0 1 582,0-10-582,-15-1 0,11 1 0,-12 15 0,16-11 0,0 27 0,0-12 0,-31 16 0,7 0 0,-14 0 0,-6 0 0,0 0 0,-2 0-199,10 0 1,-1 0 0,0 0 198,-4 0 0,0 0 0,2 0 0,-7 0 0,1 0-23,-2-1 1,0 2 22,11 7 0,0 0 0,-12-6 0,2 0 0,16 5 0,1 2 0,-12 0 0,0-3 0,14-4 0,-1 0 0,-4 3 0,-3 0 0,0 1-149,-1 0 0,0-1 1,-2 0 148,-7-4 0,-2-1 0,-2 3 0,6 3 0,-2 3 0,1 1 0,3-4 0,3-4 0,3-2 0,-1 2 0,-6 3 0,1 1 0,8-1 44,6-5-44,-5 0 0,28 0 0,-11 0 0</inkml:trace>
  <inkml:trace contextRef="#ctx0" brushRef="#br0" timeOffset="153632">20550 7250 24575,'0'41'0,"0"1"0,0-1 0,0 1 0,0-1 0,0-1 0,0-3 0,0 1 0,0 4 0,0 3 0,0 5 0,0 2 0,0 1 0,0-2 0,0-4 0,-1 4 0,1-3 0,0-1 0,1 1 0,1-6 0,1 1 0,0 1 0,1-1 0,-1 1-656,1-1 1,-2 1-1,2 0 1,0-1 0,2-2 519,3 3 0,3-1 1,0-2-1,-2 0 136,-4-2 0,-1 0 0,0-2 0,1-3 593,6 6 1,-1-2-594,-9-4 0,-3 1 0,0 0 0,1 9 0,0-2 312,-1 2 0,2-2-312,7-6 0,0-5 0,-4-7 0,11 23 2009,-15-28-2009,0 1 0,32-4 0,-8-8 0,7-1 0,2-4 0,6-3 0,2 0 0,-2 1 0,7 4 0,-1 1 0,2-1-401,-2-4 0,3-1 0,0-1 0,-1 1 401,-7 0 0,-1 0 0,0 0 0,0 0 0,-1 0 0,0 0 0,0 0 0,0 0 0,6 0 0,0 0 0,1 0 0,-3 0 0,5 0 0,-2 0 0,0 0-61,2 1 1,1 0 0,-6-3 60,-3-6 0,-3 0 0,-1 7 0,-4-2 0,5-12 0,-17 15 0,13 0 1589,-28 0-1589,11 0 196,-15-16-196,0 12 0,0-12 0,0-15 0,0 2 0,0-6 0,0-3 0,0-2 0,0-3 0,0-2 0,0 1-406,0 1 1,0 1 0,0-1 0,0 0 405,1-5 0,0-2 0,-1 1 0,-2 4-274,-2 1 0,-3 3 0,3 1 274,2-3 0,2 1 0,-2 1-11,-3 5 0,0 0 1,-1 2 10,-3-10 0,2 2 0,5 6 0,0 1 0,-5 1 0,-1-2 0,-1-11 0,2 0 0,5 9 0,0-1 773,-6-9 1,0 2-774,8 17 0,0 3 890,0-9-890,0 4 38,0-4-38,-15-5 0,11 5 0,-12 19 0,16 16 0,0 0 0,0-15 0,-16-5 0,13-15 0,-13 0 0,16-1 0,-16 1 0,12 0 0,-27-1 0,-4 1 0,-5 16 0,0 9 0,-2 4 0,13 5 0,-1 2 0,-15-1 0,-4 0 0,15 0 0,-2 0 0,2 0 0,-9-1 0,0 2 0,-1 6 0,2 2 0,16-8 0,1 1 0,0 7 0,-1-2 0,-1-6 0,-1-2 0,-6 0 0,-2 2 0,-7 7 0,-1 0 0,7-6 0,0 0 0,-6 5 0,0 1 0,-1 0 0,1 0 0,7 2 0,-2 0 0,2-5 0,-2 0 0,2 4 0,-2 15 0,0-1 0,2-14 0,-3-3 0,4 3 0,-4 15 0,3 3 0,0-8 0,2-3 0,-1 4 0,19-5 0</inkml:trace>
  <inkml:trace contextRef="#ctx0" brushRef="#br0" timeOffset="157591">20162 8361 24575,'25'0'0,"1"0"0,14 0 0,6 0 0,-9 0 0,4-1 0,2 1 0,0 1-656,-3 1 1,0 1-1,2 1 1,-2 0 0,0-1 580,6-3 0,-1 0 0,-1 0 0,-2 3 75,6 7 0,-2 3 0,-7-4 558,-11-7 1,-5 0-559,12 13 586,0-15-586,1 0 0,-1 0 0,-10 0 0,1 0 937,0 0 0,3 0-937,13 0 0,2 0 0,-8 1 0,3-2 0,0-1 0,8-3 0,-1 0 0,-6 2 0,-1 1 0,-2 0 0,10-3 0,3-2 0,-9 3 0,-6 4 0,0 0 0,-15 0 0,11 0 0,-27 0 0,12 0 0,-16 16 0,0-12 0,0 11 0,0 1 0,-16-12 0,12 27 0,-27-11 0,27 0 0,-12 11 0,1-11 0,12 3 0,2 4 0,-7 0 0,0 1 0,7 12 0,2 7 0,-1-9 0,0 7 0,0 3 0,0 0 0,0-4-522,0 0 1,0-3-1,0 0 1,0 4 521,0 2 0,-1 4 0,0 1 0,1-2 0,2-4 0,1-4 0,2-4 0,-1-1 0,0-1 0,-3 6 0,-1-1 0,3 2 0,3-1 0,2 2 0,1 0 0,-1-2 0,-1 1 0,-1-2 0,0 1 0,0 4 0,0 1 0,2-5 0,9-1 0,-3-4 0,-11-9 0,-2-1 0,7 6 0,0 1 0,-7 1 0,-2 0 0,1-5 0,0-1 1043,0 5 0,0-1-1043,0-7 0,0-1 0,0 14 0,0-13 0,0-1 0,0 10 0,0 0 0,0-15 0,-16-4 0,-3-32 0,-6 15 0,-1-2 0,6-19 0,1-3 0,-14 14 0,-1-1 0,4-19 0,-3-5 0,0 14 0,-6-1 0,-2 2 0,3 1 0,0-2 0,2 2 0,-3-1-223,4 4 1,-3-2-1,-2 1 1,2 2-1,4 4 223,-13 0 0,0 4-107,7 0 0,-5-1 0,2 1 0,7 2 107,8 3 0,1 2 0,-12-2 0,-5-1 0,17-5 0,23-7 0,-11 13 0,15-45 1088,0 9-1088,-1 1 0,2-2 226,-1 12 1,0-1-227,-5-13 0,-1-8 0,1 5 0,3 2 0,0 0-206,-4 7 0,-2-4 0,-2 0 0,3 3 206,0 0 0,1 2 0,-1 1 0,-4-1 0,-2-1 0,2 1 0,4 0 0,2 0 0,-3-1 0,-9-9 0,-5-1 0,6 0 0,12 5 0,4 0 0,-6 2 0,-11 2 0,-5 1 0,7 1 0,11-12 0,4 4 0,-8 14 0,0 3 0,-1-2 0,2 1 0,6 1 0,-2 1 0,-12-10 0,15 15 824,-16-11-824,12 27 0,-12-12 0,16 16 0,0 0 0</inkml:trace>
  <inkml:trace contextRef="#ctx0" brushRef="#br0" timeOffset="161599">19438 8396 8191,'16'20'0,"19"-5"1638,9-13 0,6-4-928,-4 2 1,4 0-711,-10 1 0,5-1 0,3 1 0,-1-1 0,-3-2 0,-3-1 0,-3-1 0,1 0 0,4 0 132,-2 1 1,4 0 0,2 0 0,1 0 0,-2 0 0,-3-2-133,7-3 0,-3-1 0,0 0 0,1 0 0,-3 1 0,3 1 0,-1 0 0,-2 0 0,-4 1 667,-2-1 1,-4 0 0,0 1-668,5 0 0,0 0 0,-10 2 3276,-10 4-809,-1 0-2110,-3 16-357,-13 28 0,-6 10 0,3-19 0,0 1 0,0 6 0,0 5 0,0-3 0,0-1 0,0 0 0,0 3 0,0 5 0,0-3 0,0-13 0,0-2 0,0 3 0,0 6 0,0 4 0,0-1 0,0-6 0,0 2 0,0-3 929,0-5 0,0 3 0,0-3-929,0 2 0,0 0 0,0-2 0,0 2 0,0-1 0,0 5 0,0 1 0,0-7 0,0 2 0,0-2 0,0 3 0,0-1 0,0-2 0,0 2 0,0-1 0,0 5 0,0 0 0,0-3 0,0 3 0,0-4 0,0 3 0,0-3 0,0-3 0,0-2 0,0-3 0,0-3 0,0 12 0,0-1 0,0-16 0,0 13 0,-16-28 0,-3 11 0,-4-20 0,-5-5 0,-13 9 0,-5-2 0,9-10 0,-2-6 0,-2 4 0,4 7 0,-2 3 0,-2 1 0,-1-3 0,0-1 0,-2-3 0,-1 0 0,1 0 0,3 1-220,-8-2 1,4-1 0,-2 3 219,8 4 0,-2 2 0,2 0 0,9-2 0,-5-9 0,19 15 0,16 0 0,-15 0 0,11 0 0,-43 0 0,5 0 0,-2 0 0,3 0 0,-1 0 0,4 0 0,-3 0 0,3 0 0,-4 0 0,5 0 658,-4 0-658,2 0 0,39 0 0,0-16 0,0-27 0,0 2 0,-4 9 0,-1-5 0,-2 0 0,-1-8 0,-3-4 0,2 13 0,-1-5 0,-1-3 0,0 1 0,1 3 0,-1 0 0,1 1 0,1 1 0,0-2-225,-1-7 1,2-2-1,-1 1 1,0 4 224,-2 6 0,-1 4 0,4 0 0,5-10 0,2 2 0,-7 1 0,0 4 0,8-5 0,0 3 0,0 24 0,0 11 0,0-28 449,-7 8 0,-1-3-449,5-1 0,2-2 0,-7-6 0,0 1 0,7 9 0,2 1 0,-1-10 0,0 3 0,0 5 0,0-20 0,0 31 0,0 12 0,0-11 0</inkml:trace>
  <inkml:trace contextRef="#ctx0" brushRef="#br0" timeOffset="162247">18115 8255 24575,'0'0'0</inkml:trace>
  <inkml:trace contextRef="#ctx0" brushRef="#br0" timeOffset="166601">18080 8255 24575,'41'0'0,"1"0"0,-5 0 0,4 0 0,-2 0 0,4 0 0,4 0 0,0 0-656,-3 0 1,3 0-1,-1 0 1,1 0 0,-1 0 279,-5 0 0,0 1 1,-1-1-1,1 0 0,-1-1 376,2-1 0,1-2 0,-1 0 0,-2 1 0,-3 0 459,6 2 1,-4 1 0,-3-3-460,2-4 0,-2-1 436,8-1 1,-1 2-437,-8 5 0,0 0 0,2-6 0,-3 0 0,5 8 1371,-9 0 0,-5 0-1371,-19 0 162,17 0-162,-7 0 0,3 0 0,1 0 0,-4 0 0,-16 0 0,0 0 0,15 0 0,5 0 0,15 0 0,1 0 0,-17 0 0,-3 0 0,-16 0 0,0 0 0,31 0 0,-7 0 0,0 0 0,3 0 0,-1 0 0,-1 0 0,-2 0 0,8 0 0,1 0 0,-9 16 0,13-12 0,-5 12 0,-27-16 0,12 15 0,-16 21 0,7-3 0,1 4 0,-6 0 0,0 1 0,2-5 0,2 2 0,0-1 0,2 3 0,0 0 0,-7-4 0,-1 2 0,2-1 0,13 11 0,2 0-247,-10-8 1,-2 2-1,2-1 247,4-2 0,1 0 0,1 0 0,-1 1 0,-1 1 0,1 0 0,0 3 0,-1 0 0,1-1 0,0-8 0,0-1 0,0 0 0,0 4 0,0 0 0,-1-3 0,-1-4 0,-1-1 0,0 6 0,-2 0 0,2-5 0,-2-1 0,-5 8 0,0 1 0,5-1 0,1 0 370,0 7 0,0 3-370,-2-4 0,0 3 0,2 0 0,3-5 0,2-1 0,-2 1 0,-3 0 0,-3 0 0,2-4 0,1 1 0,-1-5 0,-7 4 0,0-15 0,0-5 0,0 1 0,0-12 0,0 12 0,0-16 0,-15 0 0,-21 0 0,5 0 0,-8 0 0,-2-3 0,-6-1 0,-2 0 0,1-1 0,8 0 0,1 0 0,0 0 0,-3 0-553,-4 1 0,-3 0 0,-1 0 0,1 1 0,4-1 553,2-1 0,2 1 0,2 0 0,1 1 0,-3 2 0,1 2 0,3-1 0,-7 0 0,4 0 0,-3 0 0,17 0 0,1 0 0,-14 0 0,6 0 0,-1 0 0,8 0 0,-3 0 0,-7 0 0,-6 0 0,3 0 0,-2 0 0,-1 0 0,3 0 0,-3 0 0,6 0 1382,6 0 1,5 0-1383,-10 0 0,3 0 0,13 0 0,-1 0 0,-11 0 0,11-16 0,1 13 0,3-13 0,0 16 0,12 0 0,-27 0 0,11 0 0,1 0 0,-13 0 0,28 0 0,-27 0 0,-12-16 0,15 14 0,-1 0 0,-2-6 0,-1 1 0,-3 7 0,4 0 0,7-16 0,-23 12 0,43-12 0,-11 16 0,15 0 0,0-15 0,0 11 0,0-12 0,15 0 0,-11-3 0,11-16 0,2-5 0,-7 11 0,-1-3 0,-2-7 0,0-5 0,-1 2 0,3-5 0,-3 0 0,-4 12 0,-3 0 0,0-1 0,1 1 0,0 1 0,0 1 0,0-4 0,0 0 0,1-6 0,-2 0 0,-6-2 0,-1 3 0,6 13 0,0-1 0,-14-11 0,0 0 0,15 14 0,-1-1 0,-13-11 0,-2 0 0,7 11 0,1-1 0,0-17 0,-2 2 0,-5 22 0,1 1 0,12-13 0,2 1 0,-15-2 0,16 15 0,-16-27 0,12 24 0,-11-13 0,15 5 0,0 12 0,0-1 0,0 4 0,0 1 0,0 11 0,0-12 0,0 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1:54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4780 8079 24575,'26'0'0,"-1"0"0,6 0 0,4 0 0,1 0 0,6 0 0,1 0 0,2 0-655,-6 0 0,1 0 0,1 0 0,-1 0 655,0 0 0,1 0 0,-2 0 0,-2 0 0,1 0 0,-2 0 0,0 0 277,-1 0 1,0 0 0,-3 0-278,-3-2 0,-3 4 432,9 13-432,-19-11 0,-16 28 0,0 3 0,0-3 0,0 6 0,-4 0 0,-1 3 0,-2 2-513,0-6 0,-2 2 1,-1 1-1,1 5 513,1-8 0,1 5 0,-1 1 0,0 1 0,0 1 0,0-1 0,0-1-547,-1 2 1,-1-1 0,0 0 0,1 0 0,0 1 0,1 1 543,2 0 1,0 3-1,1 0 1,0 0-1,1 1 1,0-2-1,-1-2 3,-1 0 0,0 0 0,0-2 0,1 0 0,0-2 0,1-1-330,2 7 0,2-3 0,0 0 0,-2 1 330,0-5 0,-2 2 0,0 0 0,1-2 0,1-1 0,1 10 0,1-3 0,1 3 0,-1-5 0,0 2 0,0 0 0,0-2 0,0 4 0,0-1 0,0 0-103,0-9 0,0 0 1,0 0-1,0-3 103,-1 12 0,2-2 0,3-7 0,2 1 0,-1-1 0,-3 10 0,0 0 0,3-13 0,2 0 0,-3-1 1201,-3 8 1,-2-3-1202,-1-12 0,4-5 3276,14-8-3096,-12 1 1717,11-12-1897,-15 12 676,0-16-676,0 0 0,0 15 0,-6 8 0,-3 5 0,-7 17 0,-4 0 0,1-13 0,-1-1 0,3 11 0,-1-6 0,-13-16 0,27 0 0,-28-5 0,13-15 0,-5 0 0,-3 0 0,0 0 0,-1 0 0,-14 0 0,-2 0 0,6 0 0,1 0 0,1 0 0,2 0 0,6 0 0,5 0 0,3 0 0,4 0 0</inkml:trace>
  <inkml:trace contextRef="#ctx0" brushRef="#br0" timeOffset="2225">4622 9402 24575,'25'0'0,"1"0"0,11 0 0,4 0 0,4 0 0,2 0 0,-11 0 0,2 0 0,2 0 0,3 0 0,5 1 0,0-1 0,-3-1 0,3-4 0,-2-1 0,1 1-336,-8 3 0,2 2 0,-2 0 0,-1-2 336,3-3 0,-3-1 0,-3 1 219,-6 5 0,0 0-219,11 0 0,5 0 0,-4 0 0,-8-1 0,-1 2 111,14 7 1,-2 0-112,-9-4 0,-15 12 0,-5-1 683,-15-11-683,0 12 0,0-1 0,16 21 0,-14-4 0,0 6 0,4-4 0,2 5 0,2 1 0,-3 0 0,-1-1 0,-1 1 0,-1 0 0,1 2-503,-1 1 1,-1 2 0,1 1 0,0 0 0,0-1 502,2-3 0,1-1 0,1-1 0,-2 1 0,-1-1 0,-3 9 0,-1-1 0,-1 1 0,1 1 0,1-3 0,2 1 0,0 1 0,-1 0 0,-1-3 0,-1 4 0,-1-1 0,0-1 0,-1 1 0,1-7 0,0 0 0,0 0 0,0 0 0,0 0 0,0 9 0,0-1 0,0 0 0,0-5-363,0-5 1,0-2 0,0 1 362,0 4 0,0 2 0,0 1 0,0 1 0,0 1 0,0 0 0,0 1 0,0-2 0,0-5 0,0-1 0,0 1 0,0 1 0,0 0 0,0 3 0,0 0 0,0-2 0,0-5 0,0-3 0,0-3 0,0 0 0,0 6 0,0 2 0,0-4 0,0 2 0,0-3 0,0 1 0,0-4 0,0 3 2358,-15-21-2358,11-15 1240,-43 0-1240,8 16 0,-6-7 0,-5 2-281,15 4 0,-1 3 1,0 0 280,-3-5 0,0 0 0,-1 0 0,-1 4 0,1 0 0,0 0 0,4-5 0,0 0 0,2-1 0,-12 8 0,2-3 0,0-5 0,1-2 0,8 0 0,0-2 0,-7-8 0,-2 2 0,0 7 0,-4 5 0,2-3 0,10-7 0,0-2 0,-1 3 0,-1 6 0,-2 4 0,1 0 0,5-5 0,-2-7 0,5 0 0,4 6 0,3 0 0,-7-8 0,27 0 0,-12 0 0</inkml:trace>
  <inkml:trace contextRef="#ctx0" brushRef="#br0" timeOffset="5872">4657 10866 24575,'44'0'0,"0"0"0,-1 0 0,-3 0 0,2 0 0,0 0 0,-1 0 0,9 0 0,-1 0 0,1 0-382,-10 0 1,0 0 0,0 0 0,-3 0 381,0 0 0,-3 1 0,1-2 153,-1-4 0,1-1 0,-3 1-153,6 3 0,-1 0 130,7-6 1,-2 0-131,-15 8 0,1 0 0,6 0 0,3 0 0,-2 0 0,-3 0 0,1 0 0,1 0 0,5 0 0,-3 0 0,9 0 0,-3 0 0,-13 0 0,0 0 0,15 0 0,-5 0 776,-16 0-776,24 0 29,-43 16-29,12-12 0,-16 12 0,0-16 0,0 15 0,0-11 0,-6 29 0,-4 13 0,1-12 0,-1 2 0,-2 3 0,0 3 0,0 1 0,0-2 0,0 1 0,1 4 0,3-3 0,0 4 0,1 2 0,1 0 0,0-2-656,1-7 1,1-1-1,0 0 1,0 0 0,1 4 649,0-2 1,1 3 0,0 1-1,0 2 1,0-1 0,0 0-1,-1-1-519,1 2 1,-1 0 0,0 0 0,0 0-1,1-1 1,0 0 524,1-2 0,0-1 0,1 1 0,-1-1 0,1 2 0,-1 2 0,-1-2 0,0 3 0,0 1 0,0 1 0,-1 0 0,1-2 0,0-1 0,1-3 0,0 6 0,1-2 0,1-3 0,-1 1 0,0 2 0,0-2 0,0 2 0,0 0 0,0 0 0,0-2 0,0-4-170,0 1 0,0-4 0,0-1 1,0-1 169,0 5 0,0-1 0,0 1 0,0-4 0,0 2 0,0-1 0,0-3 0,0 14 0,0-2 0,0-12 0,0 0 0,0-6 0,0 5 2575,-16-19-2575,13-16 3276,-45 0-3128,11-1 0,-4 2-148,6 3 0,-2 2 0,-3 0 0,-2-2 0,-4 0 0,-1 1 0,2 1 0,7 2 0,1 2 0,0-1 0,0 0 10,-2-4 1,-1-1 0,0 0 0,2 2-11,-4 7 0,2 2 0,1-4 0,4-7 0,0-4 0,-1 2 0,-1 6 0,-2 4 0,-1-1 0,3-3 0,0-5 0,1-3 0,-1 1 0,-8 4 0,-2 2 0,4-3 0,1-3 0,6-2 0,-3 1 0,7 0 0,32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37:50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17040 11077 24575,'0'31'0,"0"-1"0,0 9 0,0 0 0,0-2 0,0 1 0,0 0 0,0 2 0,0-1-458,0 8 1,0 1 457,-1-9 0,0 3 0,3-2 0,2-4 0,2-1 0,-1 0 0,-3 11 0,0-2 150,6-7 0,0-3-150,-9-7 0,2-3 152,14-5-152,-11-3 0,12-16 0,-16-16 463,-16-19-463,15 2 0,-2-5 0,-10-6 0,-5-2 0,6 12 0,1-2 0,-1 0 0,-1-3 0,0-2 0,0 0 0,0 5 0,-1 0 0,1 0 0,2 3 0,0-9 0,2 1 0,-1-13 0,4 14 0,6 36 0,0-11 0,0 15 0,-15 15 0,11 21 0,-11-17 0,-2 1 0,8 5 0,-1 1 0,-7-1 0,-1 1 0,0 0 0,0 3 0,0 7 0,1-2 0,-3 5 0,5-23 0,15-20 0,0-27 0,0 11 0,0-4 0,0-3 0,0 1 0,0-3 0,-1-13 0,2-2 0,5 6 0,3 2 0,0-1 0,2 3 0,9-1 0,-5 19 0,1 16 0,4 0 0,15 0 0,-3 8 0,2 0 0,2-7 0,3 2 0,4 10 0,5 5 0,-2-2 0,-7-8 0,-1-2 0,-1 3 0,-1 7 0,-1 2 0,0-1 0,14 0 0,-8 2 0,-16 16 0,5-17 0,-5-1 0,-21 3 0,12-5 0,-16-15 0,0 0 0</inkml:trace>
  <inkml:trace contextRef="#ctx0" brushRef="#br0" timeOffset="2350">19738 11077 24575,'0'46'0,"0"0"0,0-11 0,0 1 0,0-3 0,0 3 0,0-3 0,0 2 0,0 0 0,0 7 0,0 3 0,0-5 0,0 3 0,0-5 0,0-4 0,0-1 0,0 21 0,0-14 0,0-36 0,0-4 0,0-20 0,0-3 0,0-5 0,0-7 0,0 0 0,0 5 0,0 1 0,0-5 0,0 1 0,0 8 0,0-1 0,0-8 0,0-2 0,0-9 0,0 0 0,0 6 0,0 3 0,2 8 0,-4 5 0,-13 7 0,11 16 0,-28 0 0,28 0 0,-43 0 0,16 16 0,-3-7 0,-1 2 0,11 5 0,1 3 0,-4-1 0,3-1 0,5 3 0,3 11 0,16-27 0,0 12 0,16-48 0,0 14 0,3-3 0,5-7 0,2-5 0,2 0 0,2 2 0,0 1 0,3-1 0,-5 6 0,1 0 0,0 1 0,-2 0 0,0-1 0,-3 1 0,0 3 0,2-2 0,-1 10 0,6 29 0,-27 7 0,9 16 0,5 5 0,-1-12 0,2 2 0,-3 4 0,1 7 0,1 0 0,1-6 0,0-10 0,1-4 0,0 3 0,4 17 0,-1 4 0,-3-13 0,-1-17 0,-3 13 0,-16-28 0,0 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43:38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6774 8149 24575,'29'-16'0,"0"1"0,7-11 0,1-3 0,-6 4 0,1-3 0,3-1 0,-4 3 0,3-1 0,2-1 0,-1 0 0,-2 1-694,-2 0 1,-1 1 0,-1 0-1,2 0 694,3-1 0,2 0 0,0 1 0,-5 0 0,0-2 0,-3 0 0,-4 1 440,-4-1 0,-1 2-440,6-2 0,1 1 228,-7 1 1,-3 1-229,4-11 0,-3 10 0,-3 1 0,-10 2 1437,12-24-1437,-16 43 0,0-27 0,0 27 0,-16-28 0,-4 28 0,-4-11 0,-3-1 0,-12 12 0,4-12 0,19 16 0,32 0 0,19 0 0,6-7 0,4-1 0,1 6 0,2 0-170,-5-3 0,1-1 0,-1 1 170,4 4 0,-2 2 0,-4-1 0,-4 0 0,-9 0 0,-5 0 0,-3 0 0,-4 0 0,-16 16 0,-16 3 255,14 5 0,0 3-255,-20 16 0,-3 1-547,13-13 1,0 0 0,-5 6 0,-1-7 0,2-14 0</inkml:trace>
  <inkml:trace contextRef="#ctx0" brushRef="#br0" timeOffset="1994">11554 5556 24575,'44'0'0,"1"0"0,-1 0 0,-7 0 0,4 0 0,1 0 0,2 0 0,0 0 0,-1 0 0,1 0 0,-1 0 0,1 0 0,0 0 0,2 0 0,1 0-410,-2 0 0,3 0 1,0 0-1,2 0 1,-1 0-1,1 0 0,-2 0 1,-1 0-60,-1 0 1,-1 0 0,0 0 0,-1 0 0,0 0 0,0 0 0,1 0 173,1 0 1,-1 0-1,1 0 1,0 0-1,0 0 1,-1 0-1,1 0 182,-2 0 0,0 1 1,1-1-1,-1 1 1,-1-1-1,0-1 1,-1 0 112,1-1 0,-2 0 0,0-1 0,0 0 0,0 0 0,3 1 0,4 0 0,2 2 0,2 0 0,0 0 0,-2 0 0,-1-1 0,-5 0 0,7-3 0,-5 0 0,0 0 0,1 0 262,2 1 1,3-1 0,0 1 0,-5 0-1,-8 0-262,-1 2 0,-5-2 0,0-5 0,1 1 0,1 7 0,0 0 0,2-8 0,1 0 0,-5 7 0,2 1 0,-1-3 0,3-13 0,0 1 1638,7 13 0,-2 0-1332,-13-14 1,-3 0 1331,1 14 0,-3 1-1546,-4-15 742,11 16-834,-27-16 0,27-3 0,-3-17 0,-3 2 0,3 2 0,-3 18 0,-3 0 0,-7-17 0,-11 0 0,-23 11 0,-17 2 0,-7 1 0,-1-1 0,-4 0-206,14 6 0,-4-2 1,0 1-1,3 1 206,1 4 0,2 1 0,0-1 0,-13-10 0,4 5 0,-6 13 0,59 0 0,7 0 0,19 0 0,10 0 0,-7 0 0,6 0 0,1 0 0,-3 0 0,3 0 0,-1 0 0,1 0 205,-7 0 1,3 0 0,-3 0 0,-6 0-206,-6 0 0,-7 0 0,-7 0 0,-46 15 0,-12-6 0,-8 2 0,17 3 0,-2 3 0,-2 2 0,-1-3-468,0-3 1,-2-2 0,-1-1 0,0 2 0,2 1 467,-7 7 0,2 3 0,1 0 0,0-3 0,3-4 0,0-3 0,2-1 0,3 2 0,3 4 0,3 0 0,3-3 0,-2-4 0,7-2 0,6 7 0,16-16 0</inkml:trace>
  <inkml:trace contextRef="#ctx0" brushRef="#br0" timeOffset="3877">7038 9296 24575,'43'-3'0,"0"0"0,1 1 0,-1-1 0,0 1 0,0-1 0,6 0 0,1 0 0,-2 0 0,-2-2 0,-4-1 0,1-4 0,-5-1 0,7-3 0,-8 4 0,5-1 0,4 0 0,1-1 0,-1-1 0,-2 1 0,-5-1 0,5-4 0,-5-1 0,0 0 0,6 0-410,-6 5 0,5 0 1,3 0-1,1 0 1,1 0-1,-3 0 0,-3 0 1,-6 0-107,2-3 0,-6 0 0,-2 0 0,3 2 516,7-1 0,2 1 0,0 2 0,-1 2 430,3 2 0,-1 2 0,-4 0-430,1-2 0,-2 0 465,5 3 1,-13-5-466,-31-10 0,-31-12 0,-13-2 0,12 11 0,0 2 0,-8-5 0,1 1 0,9 7 0,13 5 2831,45 9-2831,15-3 0,8-1 0,-18 2 0,1 0 0,2 2 0,13 2 0,2 2 0,-5-2 0,-9-6 0,-4 0 144,-5 9 1,-5-2-145,-3-14 0,-5 11 0,-15 19 0,-6 10 0,-3 5 0,-7 13 0,-4 4 0,-1-7 0,-3 2 0,-1-2 0,1-5 0,-1-1 0,-1-1 0,-5 3 0,-3 0 0,5-4 0,8-7 0,1-3 0,-19 9 0,39-31 0</inkml:trace>
  <inkml:trace contextRef="#ctx0" brushRef="#br0" timeOffset="5911">6738 10407 24575,'44'-3'0,"1"1"0,-1-1 0,0 0 0,0 1 0,0-1 0,0-1 0,-1-2 0,1 1 0,0-2 0,1 1 0,2-1 0,-5 1 0,1 0 0,2 0 0,0 0 0,1-1 0,0-1 0,-1 1 0,-1-2-469,5-1 1,-1-1 0,0-1 0,-1-1 0,1 0 0,1 0 0,1-1 342,-4 1 1,1-1-1,1-1 1,0 0-1,1 0 1,-1 0-1,0 0 1,-2 1-1,-2 1-265,1-1 1,-2 2 0,-1 1 0,0-1 0,-1 1 0,1-1 0,1-1 390,2-1 0,2-2 0,-1 0 0,1-1 0,-1 2 0,-1 0 0,-2 2 0,6 1 0,-1 1 0,-2 2 0,-1 0 0,-2-1 34,2 1 1,-3-1 0,0 0-1,2 0-34,-4 0 0,1 0 0,1-1 0,-1 1 0,-1 0-159,1 1 0,-1-1 0,-2 2 0,-1 0 159,3 1 0,-3 2 0,0-3 551,-2-2 1,0-2-1,-3 3-551,0 8 0,-5-2 3215,-6-13-3215,3 16 1801,-9 0-1801,5-15 483,23 5 0,12 0-483,-14-5 0,2-4 0,2 2 0,-2 6 0,3 1 0,1 1 0,-2 0-224,-4 0 0,0 0 1,-1 1-1,-2-1 224,6-3 0,-2 1 0,-6 2 0,-6 8 0,-5-2 0,6-12 0,-47 15 0,-20 0 0,-10 0 0,0 1 0,-6-2 0,10-3 0,-6-2 0,-3-1 0,1-1 0,6 1 0,-1 0 0,4-1 0,-2 0-108,-3-1 1,-3 0-1,3 0 1,6 1 107,-1-2 0,20 4 0,23 6 0,25 0 0,23 0 0,0 0 0,-6 0 0,1 0 0,3 0-123,-3 0 1,4 0-1,1 0 1,-1 0-1,-7 0 123,-1 0 0,-4 0 0,-1 0 0,0-1 0,-1 0 0,-4 3 0,-3 6 0,-5 0 0,-4-4 0,-3 11 0,-32 1 0,-19 4 0,6-6 0,-5 3 0,-5 2-467,5 0 1,-5 1 0,-1 1-1,0 0 1,1 0 466,4-1 0,0-1 0,1 1 0,-2-1 0,0 1 0,-1 0 0,-3 0 0,0 1 0,0-1 0,3 1 0,3-1 338,-6 10 0,4 1 0,1-6-338,1-10 0,1-4 0,6 2 0,4 13 0,10-5 0,13-17-820,4 28 1,12-28 0,-16 11 0</inkml:trace>
  <inkml:trace contextRef="#ctx0" brushRef="#br0" timeOffset="6832">14358 8961 24575,'0'0'0</inkml:trace>
  <inkml:trace contextRef="#ctx0" brushRef="#br0" timeOffset="9544">13282 7003 24575,'44'0'0,"-1"0"0,0 0 0,0 0 0,0 0 0,0 0 0,0 0 0,-2 0 0,-1 0 0,2 0 0,4 0 0,-5 0 0,4 0 0,3 0 0,0 0 0,1 0 0,-1 0 0,-2 0 0,-3 0-656,10 0 1,-2 0-1,-2 0 1,-1 0 0,0 0 271,-3 0 1,-2 0-1,1 0 1,-1 0-1,2 0 384,2 0 0,2 0 0,0 0 0,-1 0 0,-2 0 0,2 0 0,-2 0 0,0 0 0,2 0-94,-3 0 1,3 0-1,0 0 1,-1 0 0,-4 0 93,9 0 0,-4 0 0,-1 0 281,-3 0 1,0 0-1,-2 0-281,-7 0 0,-2 0 0,0 0 0,12 0 0,1 0 0,-8 0 0,3 1 0,1-2 0,4-4 0,1-1 0,1 1-358,-9 3 0,1 2 1,1-1-1,0 0 358,4-2 0,1-2 0,1 0 0,-1 2 0,-2 2 0,0 1 0,0 1 0,2-1 0,0 0 0,1 0 0,1 0 0,-1 0 0,-3 0 0,-3 0 0,-2 0 0,-1 0 0,1 0 0,4 0 0,2-1 0,-2 0 0,-6 3 1121,2 6 0,-7 0-1121,3-4 1668,-4 27-1668,-27-27 467,12 12-467,-16-16 1872,0 16-1872,0-12 0,0 11 0,16 17 0,-13 7 0,12-5 0,2 2 0,-8-8 0,1-1 0,6 0 0,4-3 0,6-6 0,-1-1 0,-2 19 0,6-26 0,-3-1 0,-20 7 0,17-32 0,-46-3 0,6-5 0,-3-3 0,-10 0 0,-3-1 0,-1-7 0,-3-1-364,10 13 0,-1-1 1,-3 1 363,-8-6 0,-2 0 0,0 1 0,3 2 0,1 2 0,-2-1 0,5 2 0,-3-2 0,2 1 0,4 2 0,-8-7 0,3 1 0,0-2 0,6 1 0,10-6 0,4 15 0,16 5 0,16 15 0,7-1 0,5 2 545,14 4 1,6 5-546,-12 1 0,5 4 0,3 1 0,-1 1 0,-3-1 0,1 0 0,-1-1 0,-1 0 0,2 4-251,-2 1 1,2 3 0,0 0-1,-2 0 1,-3-3 250,3 0 0,-4-3 0,-5 1 0,-5 8 0,-3-1 0,4-6 0,-5-3 0,-17 4 0,11-4 0,-15-16 0,-15 0 1252,-5 15-1252,-15-11 0,6 5 0,-1-2 0,-11-7 0,12 8 0,-1 0 0,4-8 0,1 4 0,-2 18 0,-1 3 0,-7-14 0,0 1 0,0 21 0,-1 1 0,-7-14 0,0-1 0,6 7 0,-1-1 0,5-11 0,-2-3 0,1-1 0,-3 0 0,0 0 0,-7 7 0,2-3 0,13-11 0,3-2 0,-1 7 0,3 0 0,4-8 0,5 0 0</inkml:trace>
  <inkml:trace contextRef="#ctx0" brushRef="#br0" timeOffset="12207">14852 9084 23778,'49'0'0,"-1"0"0,1 0 0,-1 0 0,1 0 0,-1 0 0,1 0 0,-1 0 0,1 0 0,-1 0 0,0 0 0,1 0 0,-1 0 0,1 0 0,-1 0 0,4 0 0,-1 0 0,1 0 0,-1-1 0,1 1 0,-1 0 0,0 0 0,-1-1 0,-1 1 0,-1 0 0,-1 1 0,-2-1 0,-1 1-259,9 0 0,-3 0 1,-3 1-1,0-1 0,-2 1 1,2 1-1,1-1 0,1 2 259,-1-1 0,1 2 0,2-1 0,0 1 0,1 1 0,-1-1 0,0 1 0,-2 0 0,-2-1 0,-2 1-469,3-1 1,-3 1 0,-2-1 0,-1 1 0,0 0 0,1 1 0,2 1 432,1 1 0,2 0 0,2 2 0,0 0 0,-1 1 0,-2-1 0,-4-1 0,-4-1 36,5 1 0,-6-2 0,-1 1 0,1 3-30,0 5 1,0 4 0,0 1 0,0-1-1,-2-4 30,11 0 0,-1-3 0,-2 2-61,-8 4 1,-1 2 0,-1 0 0,-1-3 60,14-1 0,-4-1 462,-14 1 0,-1-1-462,-4-6 0,-1-2 3276,8 6-3192,-31-15 1898,16 0-1982,-12 16 277,26-6 0,2 0-277,-20 9 0,18-8 0,3-6 0,-14-5 0,17 0 0,-1 0 0,-31 0 0,-8-31 0,-21 9 0,-12-1 0,1-3 0,8-8 0,3-4 0,-4 0-347,-5 7 0,-4-1 0,-1 1 0,5 0 347,1-5 0,4 0 0,-2 2 0,0 4 0,-2 1 0,3 2 0,2-2 0,2 3 0,-2 8 0,5 1 0,3-15 0,-11 28 0,27-11 0,-12 15 0,44 18 0,22 11 0,-12-6 0,3 2 0,2 1-148,-3-3 0,3-1 0,-1 2 0,0 1 148,-4 4 0,0 3 0,-1-2 0,-2-3 0,3-6 0,-3-4 0,-6 4 0,-8 13 0,-2-2 0,5-13 0,-1-2 0,-4 18 0,1 0 0,-4-15 0,-1 11 1980,-11-11-1980,12 15 0,-1 0 0,-11 1 0,12-17 0,-16-3 0,-16-16 0,-19 16 0,6-13 0,-6-3 0,-3 0 0,-3 4 0,-3 1 0,-4 0 0,-3-3-469,8-2 1,-3-1 0,-2-1 0,-2-1 0,1 0 0,0-1 0,3 1 284,0 1 1,2-1 0,0 0 0,1-1 0,-1 1 0,-2-1 183,-1 0 0,-3-1 0,-2 0 0,1-1 0,2 1 0,4 0 0,6 0 0,-5-2 0,7 0 0,0 1 0,-16-3 0,8 2 0,14 7 0,27 0 0,-12 0 0,16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5:52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5133 9190 24575,'0'43'0,"0"0"0,0 0 0,0 4 0,0-2 0,0 7 0,0 2 0,0-5-1093,0 0 1,0-3 0,0 4 955,0-5 0,0 3 0,0 3 0,0-1 0,0-1 137,0-3 0,0-1 0,0 0 0,0-1 0,0 2 0,0 0 0,-1 0 0,1 0 0,0 1 0,1-1 0,2 1 0,0 1 0,1-1 0,-1-1 0,0-3 0,-2-1 0,-2-1 0,1-3 0,4-2 409,6 1 0,2-3 0,-3-3-409,-6-4 0,-2 1 323,6 17 1,2 0-324,6 0 0,-13-15 0,0-1 0,14 2 2088,-16-27-2088,0 12 0,0-16 0,16 0 0,19 0 0,-9 0 0,3 0 0,12 0 0,4 0 0,-11 0 0,2 0 0,0 0-369,5 0 1,0 0 0,2 0 368,5 1 0,2-1 0,1-1 0,-11-4 0,1-2 0,1 0 0,0 0 0,-1 1 0,4 4 0,-1 1 0,0 0 0,3-3-470,-4-2 1,2-4 0,2-1 0,0 0 0,-1 1-1,-3 4 470,8 2 0,-3 4 0,0 1 0,1-4 0,-8-3 0,-1-3 0,2 0 0,0 1 0,3 1 0,-4 2 0,3 2 0,1 0 0,1 1 0,-1 0 0,-1 0 0,-4-1 0,11-2 0,-5 0 0,0 0 0,3 0 0,-3 2 0,2 0 0,2 0 0,0 0 0,-2 1 0,-3 1-63,2 0 0,-3 1 0,0 0 1,1 1 62,-4-1 0,1 0 0,1 0 0,-1 0 0,0 0 0,3 0 0,0 0 0,-1 0 0,2 0-257,-6 0 1,2 0 0,0 0 0,-1 0 0,-2 0 256,9 0 0,-2 1 0,1-2 0,-5-2 0,2-2 0,-1 0 0,0 2 0,-3 1 0,-2 2 0,1-1 0,1 0 0,7-2 0,2-2 0,-1 0 0,-2 2 0,2 2 0,-3 2 0,-1-1 236,-2 0 1,-1 0 0,-2 0-237,6 0 0,-4 0 1337,-13 0 1,-1 0-1338,6 0 0,1 0 142,-7 0 1,1 0-143,7 0 0,0 0 796,-7 0 1,-1 0-797,6 0 0,1 0 95,-7 0 0,0 0-95,1 1 0,-1-2 0,0-6 0,-3-1 0,12 4 0,-17-12 0,-3 16 0,-16 0 0,23 0 0,15 0 0,9 0 0,-13 0 0,-2 0 0,-8 0 0,23 0 0,-43 0 0,11 0 0,-15-16 0,0-3 0,0-6 0,0-1 0,0-13 0,0 5 0,0 1 0,0-6 0,-7 0 0,-1-4 0,6 9 0,1-1 0,0-2 0,-4-9 0,0-1 0,-1-5 0,2 6 0,1-4 0,0-2 0,0 1 0,0 3-320,2 1 0,1 3 1,-1 0-1,0 0 320,-3-2 0,-1-2 0,1 2 0,1 6 0,2-5 0,2 8 0,-1 1 0,0 1 0,-31 0 0,19 10 0,0-1 0,-12-1 0,-3-1 0,5-5 0,1-4 0,3 4 0,1-3 0,-1 3 0,-6-7 0,1 1 0,6 5 0,0-2 0,0 4 639,-1 4 1,1 1-640,0-9 0,-2-2 0,-13 0 0,-2 3 0,12 10 0,1-1 0,-14-9 0,3 8 0,12 23 0,-11-12 0,-4 0 0,-4 13 0,13-6 0,1 2 0,-11 7 0,12 0 0,-3 0 0,1 0 0,-2 0 0,-13 0 0,-5 0 0,8 0 0,-3 1 0,-1-2-524,-3-4 0,0-1 0,-2 1 524,4 4 0,-2 0 0,1 1 0,1-2 0,-3-3 0,2-1 0,-3 2 0,0 2 0,-4 2 0,0 1 0,0 0-499,3-1 0,1 0 1,-2 0-1,-7 0 499,17 0 0,-3-1 0,-4 1 0,-2 0 0,-1-1 0,-1 1 0,1 0 0,0 0 0,3 1 0,2 0-469,-6 0 1,3 1 0,1 1 0,1 0 0,-1-1 0,-2 1 0,-2-2 376,6 0 0,-3 0 1,-1-1-1,-2 0 1,0 0-1,0 0 1,2 0-1,1 0 1,2 1-1,4 0 92,-14 2 0,4 0 0,3 1 0,1 0 0,-1-2-38,3-1 0,1-1 0,0 0 0,1-1 0,0 1 38,0 0 0,0 0 0,0 0 0,2 0 0,3 0 0,-9 0 0,4 0 0,0 0 0,-4 0 0,1 0 0,5 0 521,13 0 0,2 0-521,-8 0 0,1 0 800,6 0 0,-1 0-800,-6 0 0,-5 0 0,2 0 0,-3 0 0,0 0 0,4 0 0,-2 0 0,2 0 1638,0 0 0,2 0-775,-8 0 0,-3 0-863,1 0 0,-4 0 0,3 0 0,2 0 0,0 0 102,4 0 0,-2 0 0,7 0-102,-1 0 0,15 0 0,-11 16 0,27-13 0,-12 13 0,1 0 0,-21 3 0,17-1 0,-1 0 0,-15 1 0,19-3 0,16-16 0,0 16 0,0-12 0,0 11 0,0-15 0</inkml:trace>
  <inkml:trace contextRef="#ctx0" brushRef="#br0" timeOffset="5387">8820 8326 24575,'0'43'0,"0"0"0,0 1 0,0 2 0,0-12 0,0 2 0,0 0-1080,0 3 0,0 1 0,0 2 1080,0 1 0,0 3 0,0 0 0,0 0 0,0-4 0,0 0 0,0 1 0,0 0 0,0 7 0,0 2 0,0-1 0,0-4 0,0-3 0,0-4 0,0 1-111,-1 9 1,0 1-1,3-3 111,2-9 0,3-2 0,-3 1 0,-2 7 0,-2 2 0,2 2 0,5-2 0,2 4 0,0-2 0,-2-4 0,-5-8 0,-2-3 0,2 3 0,1 5 0,2 3 0,-1 0 0,-1-4 190,-2 5 0,-2-2-190,1-5 0,-1 3 0,2-2 0,7 7 0,0 0 0,-6-7 0,-2 1 0,2-4 0,6-7 0,0-1 0,-7 13 0,-2-2 1555,1-1-1555,7-13 0,1-1 1117,-4 10-1117,12-15 520,-16-4-520,23-16 0,15 15 0,-8-12 0,2-2 0,-5 7 0,1 0 0,13-7 0,1-2 0,-14 1 0,2 0 0,16 0 0,6 0 0,-1 0 0,-11 0 0,-2 0 0,2 0-282,-2 0 0,2 0 0,0 0 0,-1 0 282,6 0 0,0 0 0,2 0 0,-4 0 0,2 0 0,1 0 0,0 0 0,0 0 0,0 0 0,1 0 0,0 0-382,-4 0 1,2 0 0,0 0 0,-1 0 0,-1 0 381,3 0 0,-1 0 0,-1 0 0,-3 0 0,2 0 0,-3 1 0,3-2-269,-3-2 0,3-2 0,-1 1 0,-3 0 269,-1 3 0,-3 0 0,2-1-161,9-2 0,1-2 1,-1 1 160,-7-1 0,-3 0 0,-1 2 463,3 2 0,-2 0-463,7-6 0,1 0 0,-2 8 0,2 0 0,0-4 0,4-2 0,-3 1 0,-11 3 0,-1 1 0,2 0 0,15-3 0,2-2 0,-5 0 0,-9-2 0,-2 0 0,-3 7 0,1 1 0,1-2 0,12-8 0,2-2 0,0 2 0,-4 7 0,0 3 0,1-1 373,3-3 1,2-2 0,-2 1-374,-9-1 0,0 0 0,-3 2 0,8 3 0,0-2 0,0-6 0,2-4 0,-1 4 0,3 7 0,0 0 0,-11-8 0,2-2 0,-1 2 0,10 8 0,-4 0 486,-15-5 1,1-1-487,7 2 0,5 0 0,-3 2 0,-1 3 0,1-2-64,3-6 0,5-4 1,-2 4 63,-9 6 0,-1 3 0,1-1 0,3-3 0,1-2 0,-1 0 0,-4 1 0,-1 0 0,0-1 0,6 1 0,0-1 0,-1-2 0,-8-3 0,-2-2 0,2 2 0,10 3 0,2 4 0,-5-4 0,-7-8 0,-3 1 0,11 13 0,-6 0 746,-14-14-746,11 16 213,-27 0-213,12-16 804,-16 12-804,0-11 0,0 15 0,16 0 0,3 0 0,17 0 0,-17 0 0,-3 0 0,-32-16 0,12-3 0,-27-17 0,21 5 0,0-4 0,-7-2 0,-1-1 0,7 1 0,2 0 0,0-7 0,3 5 0,6 16 0,-6-11 0,-4-3 0,-10-4 0,11 3 0,-1-2 0,-10 5 0,1-1 0,7-7 0,2 0 0,-4 6 0,1-1 0,4-5 0,2 0 0,-2 8 0,2 0 0,5-1 0,0 1 0,-5 0 0,-1 0 0,-1-1 0,2 1 0,6 0 0,-2-1 0,-13 1 0,1 0 0,13 7 0,0 1 0,-13 2 0,-2-1 0,7-4 0,1 1 0,-11-12 0,3 12 0,3-1 0,10-5 0,-12 15 0,16-11 0,0 27 0,0-12 0,0 16 0,0-15 0,-15 11 0,11-12 0,-12 16 0,16-16 0,-16-3 0,7-12 0,-1-5 0,-7 7 0,-2-1 0,1-13 0,1 0 0,7 14 0,1 3 0,-7-9 0,0 19 0,12 16 0,-11 0 0,15 0 0,-16 0 0,12-15 0,-12 11 0,16-12 0,-15 16 0,-5 0 0,-15 0 0,-1 0 0,11 0 0,0 0 0,-15 0 0,8 0 0,-2 0 0,7 0 0,-1 0 0,-14 0 0,-2 0 0,-5 1 0,0-2 0,13-3 0,0-3 0,0 2 0,-13 4 0,0-1-288,5-8 0,-2-2 0,3 2 288,-6 7 0,0 2 0,11-2 0,-2-2 0,0 0 0,5 3 0,-5 1 0,1 2 0,-3-1 0,-3 0 0,3 0 0,3 0 0,0 0 0,-3 0 0,-2 0 0,0 0 0,7 0 0,2 0 0,-1 0-104,-13 0 0,0 0 104,16 0 0,-1 0 0,-1 0 0,0 0 0,0 0 0,0 0 0,-2-1 0,1 0 0,-1 3 0,-3 2 0,0 2 0,-2-1-369,-3-3 1,-1-2 0,0 2 368,3 3 0,0 1 0,0-1 0,-6-4 0,-1-2 0,0 1 0,2-1 0,1 0 0,3 3 0,10 2 0,2 2 0,-4 0 0,-10-2 0,-6 1 0,0 0 0,6 0 0,8 1 0,4 1 0,-4 0 0,1-1 0,-4 0 0,-2 1 0,1-1 0,5 0 0,-2 1 0,4-1 0,-1 1 0,1-1 0,0 0 0,0 1 0,-2 3 0,1 2 0,-1-2 0,-4-3 0,-1-1 0,1 0 0,6 0 0,0 1 0,0 0 0,-11 4 0,-1 1 0,6-4 0,11-5 0,1-2 0,-18 7 0,-4 0 0,7-7 0,-2-2 89,11 0 1,-2 1 0,0 1-90,-4 3 0,0 3 0,1-3 0,4-2 0,0-2 0,2 2 99,-3 6 1,0 0-100,-10-8 0,4 0 1133,1 16-1133,13-14 0,0 0 0,-7 13 0,17-15 576,3 0-576,-15 0 0,7 0 0,-2 0 0,1 0 0,6 0 0,-13 0 0,28 0 0,-11 16 0,15-12 0,0 12 0,0-16 0,0 0 0,-16 15 0,-4 5 0,-15-1 0,0-3 0,15-16 0,5 16 0,15-12 0,0 11 0,0-15 0</inkml:trace>
  <inkml:trace contextRef="#ctx0" brushRef="#br0" timeOffset="11936">12841 8255 24575,'0'43'0,"0"0"0,0 0 0,0-2 0,0 1 0,0 0 0,0-2 0,0-1 0,0-3 0,0 3-660,0-2 1,0 3 0,0 0 0,0-1 659,0 10 0,0 0 0,0 2 0,0-9 0,0 3 0,-1 1 0,1 0 0,1-3 0,3 0 0,0-2 0,1 0 0,-2 2-336,-2 0 1,-1 1 0,0 2 0,0-2 0,3-1 335,4 2 0,2-1 0,0-2 0,-3-1 0,-4 5 0,-2-3 0,2 2-3,5-6 0,2 2 1,0 0-1,-2-2 3,-5 4 0,-2-2 0,2-1-101,3-6 0,1 0 0,-2 0 101,-3 5 0,-2 1 0,1-2 0,8 8 0,0-1 0,-6 0 0,0 0 565,6-9 1,0-2-566,-8-7 0,0-3 1945,0 11-1945,0 1 1166,0-17-1166,0-3 385,0 0-385,15-12 0,-11 27 0,12-27 0,-16 12 0,0-16 0,16 0 0,-13 0 0,29 15 0,3-11 0,-5 4 0,3 0 0,9-7 0,4-2 0,-4 1 0,2 0 0,-1 0-233,-5 0 0,0 0 0,0 0 233,7 0 0,2 0 0,-2 0 0,-3 0 0,-1 0 0,-2 0 0,7 0 0,2 0 0,-5 1 0,3-1 0,-2-1 0,-7-4 0,-2-1 0,3 1 0,10 3 0,3 2 0,-1-2 0,-7-3 0,-2-1 0,2 2 0,5 3 0,1 2 0,-1-1 0,-5-5 0,-2-1 0,1 1 0,-1 3 0,1 2 0,0-2 0,3-2 0,1-2 0,0 0 0,-7 2 0,-1 0 0,2 0 0,0 1 0,3 1 0,0 2 0,1-1 0,-2 0 0,0-3 0,-1 0 0,0-1 0,-2 2-221,6 2 1,-3 2 0,1-1 220,-4 0 0,0 0 0,0 0 0,-3 0 0,-1 1 0,4-2 0,5-2 0,5-1 0,0-1 0,-3 1 0,1 3 0,-3 0 0,2-1-339,-1-1 1,3-1 0,-1 0 0,-3 0 338,2-2 0,-2 0 0,0 2 0,1 2 0,2 2 0,4-2 0,-12-1 0,4-2 0,3-1 0,0 0 0,-2 0 0,-4 1 0,4-1 0,-3 1 0,0 1 0,2-1 0,3 1 0,5 0 0,-1 1 0,-2-1 0,-8 0 0,7-5 0,-4 2 180,-7 6 0,1 1 1,-4 1-181,-2-1 0,-1 0 0,17 0 0,0 0 0,-18 0 0,-3 0 632,9 0-632,-3 0 1442,-29 0-1442,44 0 98,-39 0-98,39 0 0,-43 0 0,28 0 0,-13 0 0,1-16 0,11 12 0,-27-27 0,12-4 0,-15 9 0,-2-3 0,1-13 0,0-2 0,1-1 0,-2-1 0,-7 1 0,0 0 0,7 9 0,-2 2 0,-5 6 0,1 5 0,7 3 0,0 4 0,0-7 0,0 17 0,0-17 0,0 7 0,0 12 0,0-27 0,0 7 0,0-3 0,-4-9 0,-2-6 0,0-2-622,1 5 1,1-1-1,-1-2 1,-1-2 621,0 1 0,-1-3 0,0-1 0,-1 1 0,1 1 0,-2-2 0,1 1 0,-1 0 0,0 1-381,0-1 1,1 1-1,0-1 1,-3 3 380,0 3 0,-3 2 0,1 0 0,0-1 0,3-3 0,1-1 0,0 0 0,-2 2 0,-6-5 0,-1 2 0,2 1 0,8 1 0,3 0 0,-1 8 0,-10-1 0,16 19 0,0 1 2275,0-21-2275,1 10 0,-2-2 866,-6 0 1,-2 1-867,2-9 0,-5 5 0,-31 8 0,25-2 0,-2 2 0,-8 20 0,-2 3 0,3-8 0,-1 0 0,-14 7 0,-3 2 0,8-1 0,0 0 0,1 0 0,1 0 0,9 0 0,2 0 0,-2 0 0,1 0 0,-15 0 0,8 0 0,-2 0 0,6 0 0,1 0 0,-8 0 0,-1 0 0,1 0 0,0 0 0,-1 0 0,1 0 0,1 0 0,-2 0 0,-12 0 0,2 0 0,15 0 0,1 0 0,-18 0 0,6 0-3277,18 0 0,-23 0 3047,27 0 230,-3 0 0,-4 0 0,0 0 0,-1 0 0,-14-1 0,-3 2 0,1 6 0,-2 2-223,7-8 1,-2-1-1,0 2 223,-1 7 0,1 3 0,-2-1 0,-3-4 0,-1-1 0,-1 0 0,11-1 0,0 0 0,0-1 0,-1 2 819,-1 1 0,1 2 0,-2-1 0,-2-1-631,1-2 0,-2-1 1,-2-1-1,1 0 0,2 2-188,-2 3 0,2 1 0,0 0 0,-3 0-264,2-2 1,-3 0 0,0 0 0,2 0 0,4 1 263,0 3 0,4 1 0,-2 0-193,-9 0 1,-2-1 0,4 1 192,-1 6 0,0-1 0,9-9 0,-1-2 0,-1 0 0,4 0 0,1-1 0,-2 0 0,-9 1 0,-2-1 0,1-1 0,8-2 0,0-1 0,1 0 0,-4 4 0,0 1 0,1-1 0,5-4 0,1-2 0,1 1 393,-4 0 1,0 0-394,-7 0 0,2 0 1046,5-1 1,3 2-1047,7 7 0,-1 0 753,-9-6 1,0 0-754,8 6 0,1-1 370,-11-7 1,-1 0-371,4 8 0,2 0 0,6-6 0,1 0 0,-7 6 0,1 0 0,-6-8 0,13 0 0,1 0 0,-10 0 0,15 0 0,5 0 0,15 0 0,0 0 0,0 0 0</inkml:trace>
  <inkml:trace contextRef="#ctx0" brushRef="#br0" timeOffset="18350">20162 6385 24575,'-26'0'0,"1"0"0,-9 0 0,-3 0 0,3 0 0,-2 0 0,0 0 0,-11 0 0,0 0 0,12 0 0,0 0 0,3 0 0,4 0 0,1 0 0,2 0 0,-1 0 0,-17 0 0,22 0 0,-3 16 0,24-12 0,0 27 0,1 1 0,-1 7 0,-1 4 0,-1-6 0,-1 4 0,-1 2 0,0 0 0,2 1 0,0 0 0,2 0 0,0 0 0,-1 3 0,0 3 0,-2-6 0,-1 5 0,0 1 0,-1 2 0,0 0 0,1-2 0,0-2 0,1-5-656,2 2 1,0-3-1,1-3 1,-1 1 0,0 2 641,-1 1 0,-1 3 0,0 1 1,0-2-1,0-2 0,2-5 14,0 6 0,1-5 0,1-2-40,-1 11 0,0-2 40,0-8 0,0-2 0,0 1 0,0-3 0,0-6 0,0-5 0,0-3 0,0-5 3276,15-15-3208,-11 0 28,28 0-96,-28 0 0,35 0 0,-33 0 0,17 0 0</inkml:trace>
  <inkml:trace contextRef="#ctx0" brushRef="#br0" timeOffset="19578">19844 7391 24575,'26'0'0,"-1"0"0,9 0 0,3 0 0,-1 0 0,2 0 0,6 0 0,-2 0 0,-14 0 0,-1 0 0,7 0 0,-1 0 0,6 0 0,-14 0 0,1 0 0,8-8 0,-1 0 0,10 4 0,-10-4 0,0 0 0,-6 8 0,-3 0 0,0 0 0,7 0 0</inkml:trace>
  <inkml:trace contextRef="#ctx0" brushRef="#br0" timeOffset="20491">20409 7073 24575,'0'35'0,"0"5"0,0 3 0,0-5 0,0 2 0,0-1 0,0 3 0,0-1-292,0-5 0,0-1 1,0 0 291,0 0 0,0 1 0,0-2 0,0 12 0,0-1 143,0-1 1,0-2-144,0-13 0,0-3 36,0 9 1,0-19-1,0-16 1</inkml:trace>
  <inkml:trace contextRef="#ctx0" brushRef="#br0" timeOffset="21759">21520 7038 24575,'16'-39'0,"0"0"0,1 0 0,-1 0 0,0 1 0,1-1 0,1-4 0,-1-1 0,0 2 0,1 1 0,0 3 0,2 1 0,0 3 0,0 1 0,-2 0-372,2-5 0,-1 0 0,-3 0 372,-3-3 0,-2-1 0,1 4 0,5 0 0,-3 5 365,-10-2-365,11 35 92,-11 21 1,-8 9-93,-3-3 0,-1 4 0,6 14 0,2 7 0,-2 0-674,-4-12 1,-3 0 0,0 1 0,2 3 673,1 1 0,2 3 0,1 1 0,0 0 0,-1-1 0,0-1 0,0 0 0,0 0 0,0 0 0,0-2 0,1-3 0,-1 0 0,1-1 0,0-1 0,1-1 40,1 3 0,1-1 1,0-3-1,1-2-40,-1 12 0,0-6 0,0-14 0,0-5 0,0-7 0</inkml:trace>
  <inkml:trace contextRef="#ctx0" brushRef="#br0" timeOffset="22791">22172 7567 24575,'0'35'0,"0"-10"0,0 1 0,0 1 0,0 1 0,0 7 0,0 1 0,0-1 0,0 0 0,0 5 0,0-1 0,0-10 0,0-1 0,0 3 0,0-4 0,0-7 0,0 11 0,0-27 0,0-4 0,0-4 0,0-11 0,0 15 0,0 0 0</inkml:trace>
  <inkml:trace contextRef="#ctx0" brushRef="#br0" timeOffset="23778">22631 6932 24575,'35'0'0,"1"0"0,7 0 0,-16 0 0,-1 0 0,5 0 0,16 0 0,-43 0 0,12 0 0,-16 0 0</inkml:trace>
  <inkml:trace contextRef="#ctx0" brushRef="#br0" timeOffset="25341">23143 6809 24575,'0'-26'0,"0"1"0,0-16 0,0-5 0,-1 11 0,0-2 0,3 0 0,1 1 0,3 1 0,0-4 0,1-8 0,2-4 0,0-1 0,2 6 0,1 8 0,1 3 0,1-2 0,-1-4 0,1-4 0,-1 1 0,-2 6 0,-1 0 0,-1 5 0,1-4 0,-4 15 0,-6 24 0,0 12 0,-14 28 0,-3 10 0,13-8 0,0 6-547,-5-12 1,-4 7 0,-2 4 0,-1 2 0,1-2 0,4-3 434,4-2 1,1-2-1,2 0 1,0 1-1,-2 2 112,-1-3 0,0 3 0,-1 1 0,-1 1 0,2-1 0,0-2 0,1-2-194,1 1 1,1-1 0,1-2-1,1-2 1,0-1 193,1 7 0,2-2 0,-1-3 0,0 7 0,0-6 0,0-5 0,0-19 0</inkml:trace>
  <inkml:trace contextRef="#ctx0" brushRef="#br0" timeOffset="26528">23531 7285 24575,'0'33'0,"0"0"0,0-4 0,0 1 0,0 12 0,0 3 0,0-2 0,0 0 0,0-7 0,0 2 0,-3-1 0,-2 3 0,-3 1 0,-6 3 0,-4 1 0,-1-1 0,0-4 0,-1-2 0,0 0-181,2-1 0,1 1 1,-3-4 180,-1-4 0,-2-2 0,5-3 134,-6 18-134,7-9 0,-1-1 0,-14 2 0,29-16-820,-13-19 1,16-3 0,0-13 0</inkml:trace>
  <inkml:trace contextRef="#ctx0" brushRef="#br0" timeOffset="27432">23707 6703 24575,'20'0'0,"20"0"0,6 0 0,-14 0 0,1 0 0,3 0 0,4 0 0,-3 0 0,0 0 0,-3 0 0,-1 1 0,0-2 0,11-7 0,-1 0 0,-12 6 0,0 0 0,4-6 0,-3 1 0,-1 7 0,-27 0 0,12 0 0</inkml:trace>
  <inkml:trace contextRef="#ctx0" brushRef="#br0" timeOffset="28416">24148 6421 24575,'0'43'0,"0"0"0,0 0 0,0 0 0,0-3 0,0-1 0,0 0 0,0 0 0,0 1 0,0 1 0,0-1 0,0-2 0,0 1 0,0-1 0,0-2 0,0 9 0,0-4 0,0-4 0,0-3 0,0 5 0,0-7 0,0-32 0,0 0 0,0 0 0</inkml:trace>
  <inkml:trace contextRef="#ctx0" brushRef="#br0" timeOffset="29566">24642 6897 24575,'0'-39'0,"0"1"0,0-1 0,-1 1 0,1 1 0,1-1 0,2-3 0,2 1 0,3-1 0,1 0 0,3-1 0,2 0 0,-1 3 0,1-2 0,0 1 0,0 3 0,-1 2 0,0 3 0,0 1 0,6-15 0,-7 9 0,-12 22 0,0 30 0,0 21 0,0-5 0,0 8 0,0 1 0,0 7 0,0 2 0,0 0 0,0-3 0,0 0 0,0 2 0,0 4-469,0-9 1,0 4 0,0 3 0,0 0 0,0 0 0,0-2 0,0-3 410,0 1 0,0-3 0,0-2 1,0 0-1,0 1 58,0 2 0,0-1 0,0 1 0,0-2 0,0-3-179,0 9 1,0-4-1,0-3 179,0 7 0,0-2 0,0-5 0,0 2 0,0-5 0,0-7 0,0-3 0,0 19 0,0-47 0</inkml:trace>
  <inkml:trace contextRef="#ctx0" brushRef="#br0" timeOffset="31609">24607 8467 24575,'35'0'0,"-10"0"0,1 0 0,13 0 0,-6 0 0,6 0 0,-5 0 0,15 0 0,-11 0 0,-2 0 0,-4 0 0,-28 0 0,11 0 0,-15-16 0,0-4 0,-1-10 0,2-6 0,6 0 0,2-3 0,-3 5 0,0-2 0,2 0 0,3 2 0,2 0 0,-2-3 0,-4-4 0,-2-3 0,-1-2 0,-1 0 0,1 7 0,0-1 0,-1-1 0,0 0 0,-1 0-490,-1 0 0,-1-1 0,0-1 0,-1 1 0,1-1 490,0-4 0,0 0 0,0-1 0,0 1 0,0 1 0,0 4 0,0 1 0,0 0 0,0 1 0,0 0-280,0-1 1,0 0-1,0 0 1,0 1-1,0 1 280,0-5 0,0 1 0,0 1 0,0 2 0,0-2 0,0 2 0,0 5 0,0 7 0,0 1 0,0-23 0,0 2 0,0 1 1130,0 6 0,0-1-1130,0 16 0,0 1 794,0-2 0,0 0-794,1-1 0,-2 1 0,-6-7 0,-2 1 0,6-6 0,-6 12 0,2 3 0,7 4 0,-16 5 0,12 15 0,-11 0 0,-1 0 0,-19 0 0,6-8 0,-5 0 0,-3 6 0,-3 1 0,-3 0-519,7-2 1,-2-2 0,-1 1 0,-1 0 518,-7 3 0,-2 2 0,-1 0 0,0-2 0,1-2 0,0-1 0,0-1 0,0 2 0,0 2 0,0 2 0,1-1 0,2-4 0,1-8 0,3-4 0,0 5 0,3 8 0,0 3 0,7-3 0,-5-21 0,14 24 0,23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8:1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5733 24575,'-16'-20'0,"-3"4"0,-17 1 0,1 11 0,10-12 0,-1 0 0,-13 12 0,3-2 0,-2-3 0,10 0 0,-1 2 0,-17 5 0,-2 0 0,2-6 0,2 1 0,-2 6 0,1 2 0,1-1 0,2 0 0,15 0 0,-1 0 0,-13 0 0,0 0 0,12 0 0,-1 0 0,-13 0 0,0 0 0,7 0 0,1 0 0,0-1 0,0 2 0,-1 6 0,1 1 0,0-7 0,0 2 0,-5 11 0,1 3 0,3 1 0,0 0 0,-5-1 0,3 5 0,10 15 0,1 0 0,-8-16 0,4 0 0,19 8 0,0 0 0,-17-3 0,-4-1 0,5 9 0,1 3 0,-2 0 0,-1 0 0,-4-1 0,1-1 0,15-9 0,1-1 0,0 1 0,-1-1 0,-7-6 0,-1 1 0,-2 13 0,1 1 0,0-7 0,-1 1 0,-6 6 0,1 2 0,13 0 0,1-1 0,-6-8 0,-1 1 0,1 13 0,-1 0 0,-5-12 0,0 1-226,10 4 1,3 4 0,0-1 225,-2-6 0,-1-1 0,3 2 0,4 5 0,4 2 0,-1-2 0,-7 9 0,0-2 0,7-10 0,-1 1 0,0-2 0,-6 12 0,1 0 0,4-5 0,1 2 0,2-2 0,-1 7 0,2 0 0,3-13 0,0 1 0,2-2 0,4 3 0,0-2 0,0 0 0,0 3 0,0 3 0,0 3 0,0-1 0,0 8 0,0 0 0,0-4 0,0 3 0,0 1 0,0-8 0,-1 1 0,1 0 0,1-2 0,3 5 0,1-1 0,2 1-265,0-4 0,1 2 0,1 0 0,2-1 265,1-3 0,1-1 0,1-1 0,2-2 0,6 1 0,2-3 0,1 0-163,0 7 0,1 1 0,1-5 163,8-3 0,3-5 0,0-2 0,2-3 0,3-6 0,0-1-45,-6 1 1,1-1 44,5 1 0,0-1 0,-7 2 0,-2-2 0,2-7 0,-1-1 840,0 8 1,1-2-841,7-13 0,0 0 0,-6 12 0,0 3 0,-3-9 0,1-3 0,-2 2 0,5 2 0,-1 1 266,11 7 1,-2-3-267,-5-10 50,-6 5 0,0-2-50,5-7 0,-6 0 0,2 0 0,0 0 0,-1 0 0,0 0 0,0 0 0,1 0 0,-1 0 0,0 0 0,0 0 0,1 0 0,-1 0 0,-1 0 0,3 0 0,-4 0 0,2 0 0,-2 0 0,6 0 0,1 0 0,-2 0 0,3 0 0,-3 0 0,4 0 0,-1 0 0,3 0 0,0 0 0,-5 0 0,0 0 0,5 0 0,-1 0 0,-6 0 0,0 0 0,6 0 0,0 0 0,-7 1 0,-1-2 0,8-5 0,0-4 0,-6 1 0,1-1 0,-6-1 0,3-1 0,-1 0-191,2 0 1,-1 0 0,0 0 190,2 1 0,-1 0 0,1-2 0,1-4 0,1-1 0,-2 2 0,8 5 0,-2-2 0,-16-6 0,-1-5 0,-1 5 0,3 6 0,-1 2 0,1-5 0,-5-3 0,-3-12 0,-5 11 0,-15 0 571,0-11-571,0 27 0,0-35 0,0 33 0,0-33 0,8 14 0,0-1 0,-6-2 0,0-3 0,6-11 0,0-2 0,-7 8 0,-2 1 0,0 0 0,2 0 0,6-1 0,1 1 0,-6 7 0,0 1 0,7 0 0,-2 3 0,-7 5 0,0-13 0,0 13 0,0-13 0,0-3 0,0-8 0,0 8 0,0 3 0,0 13 0,0-13 0,0 29 0,7-24 0,2-9 0,-8 11 0,2-1 0,12-16 0,1-4 0,-13-1 0,-2 0 0,7 2 0,0-1-163,-7 12 1,-2-2 0,1 1 162,0-1 0,1 0 0,-2 2 0,-6-11 0,-2 0 0,3 6 0,0-1 0,-2 1 0,-2 2 0,-2 1 0,-1-1 0,-3-3 0,-1-2 0,-1-1 0,1 3 0,0-2 0,-1 1 0,-1 3 0,0 3 0,0 3 0,-1-1 0,-2-5 0,-1 0 0,1 4 0,0 7 0,1 4 0,3 5 0,-1 0 0,-18-16 0,-1 2 0,16 18 0,1 0 0,-13-18 0,1 1 0,-2 12 243,10 2 1,-1-1-244,0 0 0,-3 0 0,-6 1 0,0-1 0,7 0 0,1 1 0,-7-1 0,1 0 0,13 0 0,1 1 0,-16-2 0,3 3 0,29 16 0,-13-16 0,16 12 0,0-27 0,0 27 0,-16-27 0,12 27 0,-11-28 0,15 13 0,0-1 0,0-11 0,0 11 0,-15-11 0,-2-4 0,14 9 0,-2 1 0,-17-18 0,-3 1 0,16 18 0,-1 1 0,-6-3 0,-4 1 0,-5 7 0,0 1 0,4 0 0,2-1 0,-16-17 0,19 15 0,1 4 0,11 16 0,-12 0 0,16 0 0,0 0 0,0 0 0</inkml:trace>
  <inkml:trace contextRef="#ctx0" brushRef="#br0" timeOffset="2784">10231 9260 24575,'0'36'0,"0"-1"0,0 9 0,0-2 0,0-12 0,0-1 0,0 12 0,0 0 0,0-13 0,0-1 0,0 8 0,0 1 0,0-8 0,0-1 0,0-1 0,0-1 0,0 10 0,0 0 0,0-2 0,0 1 0,0 9 0,0 2 0,0 0 0,0-4 0,-2-3 0,4-1 0,14 2 0,-15-6 0,1 1 0,13-8 0,2 2 0,-9 4 0,-2 3 0,-1 0 0,5 12 0,0 0 0,0-11 0,1-1 0,-1 0 0,0 10 0,0-4 0,-1-14 0,2 1 0,4 13 0,3 6 0,-4-5 0,-10-15 0,-1 1 0,12 16 0,4 7 0,-5-9 0,-11-1 0,12-5 0,2 2 0,-8-2 0,1-1 0,7-6 0,2 1 0,-2 11 0,1 0 0,-1-12 0,1-3 0,7 0 0,1 3 0,-8 7 0,-1 5 0,3-5 0,15-2 0,1-1 0,-16 5 0,-2 4 0,-2-4 0,2-9 0,0-3 0,-3-1 0,1 1 0,0-1 0,3 0 0,12 3 0,1-1 0,-3 1 0,-1-1 0,2 3 0,-1-1 0,-11-10 0,-1-1 0,0 4 0,1-1 0,15 5 0,1-1 0,-13-4 0,1-2 0,13-2 0,-3 1 0,-13 13 0,13-27 0,-13 27 0,17-11 0,-17 0 0,-3-5 0,-16-15 0,0 0 0,15 47 0,5-4 0,-3 0 0,1 1 0,1-16 0,-2-1 0,-8 0 0,1-3 0,22-5 0,-28-3 0,11-16 0,-30-16 0,-5-3 0,0-1 0,5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09:0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20232 5927 24575,'-40'0'0,"-1"0"0,1 0 0,3 0 0,2 0 0,-3 0 0,-2 0 0,-3 0 0,-1 0 0,2 0 0,-5 0 0,1 0 0,-2 0 0,1 0 0,-3 0 0,1 0 0,5 0 0,7 0 0,3 0 0,-1 0 0,-4 0 0,0 0 0,4 0 0,6 0 0,3 0 0,-1 0 0,-1 0 0,-6 0 0,1 0 0,-6 0 0,6 0 0,-1 0 0,7 0 0,0 0 0,-8 0 0,-1 0 0,-7 0 0,0 0 0,6 0 0,-1 0 0,2 0 0,-3 0 0,4 0 0,4 0 0,2 0 0,-11 0 0,5 0 0,16 0 0,-13 15 0,13-11 0,-17 28 0,1-13 0,18 4 0,-1 5 0,-8 0 0,-4 2 0,4-2 0,2 3 0,1 1 0,-4 1 0,-3 2 0,4-5 0,7-10 0,3-1 0,-2 14 0,1 1 0,-1-7 0,0 1 0,0 6 0,1 2 0,0 0 0,-1-1 0,-1-8 0,3 1 0,6 6 0,0-2 0,-7-12 0,3 0 0,11 4 0,2 3 0,-15 2 0,0 0 0,12 13 0,-10 3 0,-3 0 0,-3-2 0,11-3 0,-1 2 0,-7-6 0,2-1 0,12 1 0,3 2 0,-9 6 0,2-2 0,6-13 0,2-3 0,-1-1 0,0 1 0,0 16 0,0-1 0,0 6 0,2-5 0,-4-2 0,-14-5 0,14-10 0,0 1 0,-13 13 0,13-6 0,4 1 0,-2 13 0,0-13 0,0 1 0,0 12 0,-8-14 0,0 0 0,4 6 0,-2-4 0,-1 5 0,4-1 0,9 2 0,4 0 0,-5-1 0,1 2 0,3-2-249,6-5 0,3-2 0,0 1 249,-6 0 0,-1 1 0,5 2 0,5-3 0,6 2 0,3 2 0,-2-1 0,-5-2 0,-3 7 0,-5-1 0,5 0 0,9-5 0,6 2 0,0-3 0,-5-3 0,-3 2 0,1-2 0,2-6 0,5 0 0,1 0 0,-4-2 0,-2-1 0,-2-1 0,1 0 0,9 7 0,3 2 0,-3-9 0,-1-11 0,1-6 0,-5-4 0,2-1 0,1-1 0,-1 1 0,0 0 0,0 0 0,6 0 0,1 0 0,-3 0 0,6 0 0,-4 0 0,-5 0 0,-1 0 0,-2 0 0,4 0 0,10 0 0,6 0 0,-4 0 0,-3 0 0,-2 0 0,1 0 0,2 0 0,-5 0 0,-9 0 0,0 0 0,2 0 0,3 0 0,-1 0 0,13 1 0,0-2 0,-7-4 0,2-1 0,-4 1 0,4 4 0,-3-2 0,-7-5 0,0 1 0,8 6 0,0 2 373,-5-9 1,-1 0-374,-1 6 0,-2 0 0,-7-6 0,-3 0 0,12 8 0,3-6 0,4-3 0,-12-1 0,1 0 0,0 3 0,3 2 0,0-3 0,13-7 0,-2-1 0,-10 6 0,4 0 0,3 2 0,8 0 0,0 0 0,-8-3 0,-3-7 0,-1 1 0,8 8 0,6 4 0,-8-1 0,-18-1 0,-3-1 0,3-1 0,1 2 0,-1 5 0,0 0 0,1-5 0,-5-2 0,-3-6 0,11 11 0,-27-12 0,12 16 0,0 0 0,-12 0 0,11-16 0,-15-3 0,8-16 0,0-5 0,-6 10 0,0 0 0,5-17 0,2-1 0,-1 13 0,-1 0 0,-5-8 0,0 0 0,6-2 0,0 0 0,-7 10 0,-2-1 0,1 1 0,0-1 0,0 0 0,0 2 0,0-11 0,0 0 0,0 6 0,0-2 0,0 3 0,0-1 0,0 0 0,0 2 0,0-1 0,0 3 0,0 5 0,0 3 0,0-2 0,0-1 0,0 5 0,0-1 0,0-1 0,0-1 0,0 1 0,0 0 0,0 0 0,0 3 0,0-12 0,-16 1 0,14 10 0,0-1 0,-13-13 0,6 14 0,2-1 0,5 0 0,0 1 0,-14-14 0,7-2 0,3 0 0,2-3 0,-12 11 0,0 0 0,15 6 0,-2 3 0,-12 5 0,-1-1 0,6-21 0,0-1 0,-7 16 0,-1 1 0,8-9 0,1 0 0,-7 12 0,0 1 0,7-5 0,-1 1 0,-8 5 0,0 0 0,9-6 0,-1 2 0,-22 4 0,28-11 0,-27 11 0,11-15 0,-15-1 0,10 11 0,-1-1 0,6 7 0,1-1 0,1-5 0,1-1 0,-15-9 0,13 0 0,-1 15 0,5 4 0,-1 1 0,12 11 0,-27-12 0,11 0 0,0 13 0,-11-29 0,11 28 0,1-27 0,-20 11 0,17-15 0,-21 15 0,23 5 0,5-1 0,-1 12 0,12-11 0,-12-1 0,1 12 0,-5-12 0,-15 1 0,15-5 0,-4 10 0,1 0 0,15-5 0,-39-1 0,43 12 0,-27-12 0,27 16 0,-12 0 0,16 0 0</inkml:trace>
  <inkml:trace contextRef="#ctx0" brushRef="#br0" timeOffset="3297">21238 8608 24575,'0'46'0,"0"-1"0,0 1 0,0-9 0,0-1 0,0 3 0,0 2 0,0-1 0,0 3 0,0 2 0,0 0 0,0-1 0,0-4 0,0 1 0,0-4 0,0 1 0,0 2 0,0 8 0,0 5 0,0 1 0,0-5 0,0-10 0,0-4 0,0-3 0,0 6 0,0 3 0,0-6 0,0 4 0,7-6 0,1 1 0,-4 5 0,4 1 0,0 2 0,-7-17 0,-2 1 0,1 25 0,0-2 0,0-14 0,0 4 0,0 1 0,0-1 0,0-13 0,0 3 0,0 4 0,0 0 0,0-5 0,0-1 0,0-1 0,0 3 0,0 8 0,0 4 0,0-5 0,0-10 0,0-1 0,-8 22 0,0 4 0,6-9 0,0-2 0,-5-9 0,-1 1 0,1 7 0,2 6 0,1-4 0,2-1 0,0-3 0,-6 2 0,0 0 0,7 3 0,2-2 0,-1-10 0,0-1 0,0 0 0,0-3 0,0 5 0,0-31 0,-15 0 0,-5 16 0,-15-12 0,-1 27 0,12-28 0,-3-2 0,-14 22 0,-4 1 0,-1-20 0,-2 0-252,5 14 0,-1 7 0,2-5 252,-6-9 0,4 1 0,3 14 0,3-1 0,12-14 0,1-2 0,-10 7 0,0-1 0,15-11 0,-11 12 0,0-15 0,-5-2 0,-2 8 0,-2 2 0,6-7 0,-2-2 0,0 1 0,1 4 0,1 2 0,1-3 378,-5-3 0,2-2-378,-8 1 0,1 0 0,8 0 0,0 0 0,-9 0 0,2 0 0,12 0 0,1 0 0,-19 0 0,6 0 0,16 0 0,-13 0 0,8 0 0,-9 0 0,5 1 0,-7-1 0,2-1 0,-9-6 0,0-2 0,3 8 0,-3 1 0,7-2 0,11-7 0,3 2 0,-8 6 0,9 2 0,23-1 0,-11 0 0,15 0 0,-16 0 0,12 0 0,-12 0 0,16 0 0,-15 0 0,11 0 0,-43 0 0,20 0 0,-1 0 0,-8 0 0,-3 0 0,-4 0 0,0 0 0,10 0 0,3 0 0,-7 0 0,14 0 0,23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3:05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2611 13776 24575,'38'0'0,"0"0"0,-13 0 0,1 0 0,22 0 0,2 0 0,-6 0 0,2 0-820,-4 0 1,5 0 0,3 0 0,0 0 432,-8 0 1,2 1 0,1-1 0,-1 0-1,0-1 387,-3-1 0,-1-1 0,0-1 0,3 1 0,5-1 0,-8 2 0,4 0 0,3 0 0,2 0 0,1 1 0,1-1 0,-1 0 0,-1 0 0,-3 0 0,-4 0-415,6-1 1,-6-1 0,-1 1 0,1 0 0,3-1 0,8 1 414,-17 1 0,4 0 0,3 0 0,3 0 0,1 0 0,3 0 0,1-1 0,1 1 0,0 0 0,0 0 0,0 0 0,-1 1 0,-1-1 0,-2 0 0,-1 1 0,-4 0 0,-2 0-307,10 0 1,-3 0 0,-4 1 0,0-1-1,-2 1 1,0 0 0,2 0 0,1 0-1,3-1 307,-2 0 0,2 0 0,3 0 0,0 0 0,2 0 0,-1-1 0,0 1 0,0-1 0,-2 1 0,-3-1 0,-1 1 0,-4-1 0,12 0 0,-5-1 0,-2 0 0,-2 0 0,0 0 0,1 1-200,0 1 1,0 1-1,-1 0 1,0 0-1,-2-1 1,-2 0 199,6-3 0,-4-1 0,-1 1 0,1 1 278,2 2 1,2 3 0,-2-2-1,-6-1-278,8-7 0,-7 0 1141,-12 7 1,-2-2-1142,-1-5 0,1 1 0,14 5 0,3 4 0,-5-2 0,2 0 0,-1 0 0,3 0 0,-1 0 1092,-6-1 0,0 0 0,0 3-684,11 6 1,1 5-1,-2-3-408,3-7 0,2 2 0,-6 7 0,6 5 0,0 2 0,-6-5 0,1-1 0,-2-2 0,0 1 0,3 0 0,-10-1 2270,0 5-2270,-36 0 268,-21-12 1,-9-4-269,-13 0 0,-4 0 0,5 0 0,-2-1 0,-4-2 0,7-4 0,-4-3 0,-1-1 0,0 0 0,3 3-349,-1 1 1,3 1 0,-1 1 0,0-1 348,-5-2 0,-3 0 0,2-2 0,5 1 0,5-2 0,3-1 0,6 3 876,-10 6-876,-8-13 0,43 16 0,-12-16 0,16 12 0,0-11 1460,16 15-1460,4 0 0,25 0 0,8 0 0,-20 0 0,0 0 0,1 0 0,2 0 0,-4 0 0,-5 0 0,-3 0 0,11 0 0,1 0 0,-17 0 0,-19 0 0,-19 0 0,-1 0 0,-27-16 0,24-4 0,-6 1 0,-8-5 0,5 1 0,8 2 0,1-1 0,-8-5 0,-3-3 0,1 4 0,-3 6 0,1 1 0,5 2 0,-1-2 0,2 4 0,-2 4 0,3 2 0,-19-6 0,84 12 0,20 6 0,-30 4 0,1 1 0,5 0 0,7 0 0,1 1 0,-6 2 0,3 6 0,-2 5 0,-5 0 0,3 4 0,1 0 0,-1-2 0,4-2 0,-1-3 0,1 3-351,-3 2 1,0 2 0,1 1 0,-1-2 350,8-1 0,0-1 0,1 0 0,-9-2 0,0 2 0,0-1 0,-1-2 0,2 1 0,-1-2 0,0 0 0,1 3 0,0 1 0,-6-1 0,5 13 0,-19-15 0,-16-5 0,0 1 0,0-12 1401,-16 27-1401,-19-11 0,2-7 0,-10 3 0,-6 1 0,-1 1 0,5 0-778,1 3 1,3 1-1,-2 0 1,-3-1 777,7-5 0,-3-1 0,-3 0 0,0 1 0,0-1 0,2 0 0,4 1 0,-3 3 0,2 1 0,2 0 0,1-2 0,2-1-29,-11 4 1,3-3-1,2-2 29,-6 3 0,8-3 0,8 0 0,15 0 0,12-12 0,-11 27-820,30-27 1,-11 12 0,12-16 0</inkml:trace>
  <inkml:trace contextRef="#ctx0" brushRef="#br0" timeOffset="4183">1323 5556 24575,'0'26'0,"0"-1"0,0 9 0,0 3 0,0-2 0,0 3 0,0 2-431,0-3 0,0 1 1,0 2-1,0 4 431,0 1 0,0 3 0,0 3 0,0 1 0,0 0 0,0-2-547,0-4 1,0-1 0,0 0 0,0 1 0,0 1 0,0 2 302,0-5 1,0 2 0,0 2 0,-1 1 0,1 1-1,0-1 1,0-1 0,0-1 0,1-2 243,1 1 0,0-1 0,1-1 0,-1-1 0,1-1 0,-1 1 0,0-1-115,-1 6 1,-1 0 0,0 0 0,0-1 0,1-1 0,1 0 114,3 5 0,2 0 0,1-2 0,-2-1 0,-1-4-314,-3 3 1,-2-4 0,2 2 313,4 2 0,2 3 0,1 0 0,-1-5 0,-1-5 0,0-3 0,-1 0 174,0 4 1,0 1 0,2-4-175,8-1 0,-1-3 1638,-14-5 0,2-7-969,13-18 2149,-32-8-2818,-4-32 1527,-15 1-1527,10 4 0,-1-5 0,-1 0 0,-1-2-495,5 5 0,0-2 0,-1-3 495,2 3 0,0-2 0,0-1 0,1 3 0,1 1 0,1 2 0,0-2-73,2-1 0,-1-3 0,2 2 0,0 4 73,-2 2 0,1 1 0,-9-14 0,1 4 0,1 15 0,-7-7 0,47 47 0,7 14 0,5 6 0,0 1 0,2 5 0,-8-7 0,2 6 0,1 3 0,-1 1 0,-1-2-233,-3-5 1,-1-1 0,0 1-1,-1 0 1,0 1 232,1 5 0,-1 1 0,0 2 0,0-2 0,-1-3 0,1 0 0,-1-2 0,-1-2 0,0-1 67,2 5 0,0-2 0,-3-5-67,-3-4 0,-1-3 0,21 23 0,-32-51 0,0-19 0,0-17 0,0 5 0,0-4 0,0 2 0,0-2 0,0-3 444,-1 1 1,0-1 0,0-4-1,4-2-444,1 6 0,3-3 0,1-3 0,1-1 0,0 0 0,0 2 0,0 1 0,0-7 0,-1 2 0,1 0 0,0 0 0,1 0 0,-1 4 0,1-1 0,0-1 0,1 1 0,0 4 0,0 5 0,7-5 0,-1 6 0,-5 6 20,-8-3 1,12 31-1,-16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4:0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4780 5927 24575,'-45'0'0,"9"13"0,-2 5 0,8-7 0,1 2 0,0 6 0,0 6 0,1-3 0,0-3 0,1 1 0,-1 6 0,0 4 0,2-3 0,4-5 0,1-1 0,-12 4 0,-1 1 0,7-2 0,3-1 0,0 0 0,-7-6 0,0 2 0,7 12 0,-1-21 0,-1 0 0,-9 25 0,0 0 0,-1 0 0,1-15 0,16 11 0,-13-27 0,28 12 0,-11 0 0,15 3 0,-15 13 0,-2 3 0,9 8 0,-15-10 0,-1 1 0,21-5 0,2 0 0,-7 0 0,1-1 0,6 3 0,2 1 0,-1 9 0,0 0 0,0-4 0,0 1 0,-1-4 0,1 2 0,1 0 0,3 0 0,1 0 0,1-3 0,3 5 0,2-1 0,-1-5 0,2 2 0,1-2 0,12 6 0,1-2 0,-6 1 0,-1 1 0,7 5 0,-1-4 0,-7-19 0,0-1 0,-1 6 0,1 1 0,7 3 0,1 1 0,-7-1 0,1-1 0,13 4 0,1-1 0,-14-5 0,-1-1 0,8-7 0,-3-1 0,-4 18 0,3-10 0,1 1 0,-1 13 0,3-13 0,-1-1 0,-5 11 0,11-1 0,-13-10 0,-1 1 0,7 13 0,7-6 0,1 1 0,-9 5 0,3-14 0,-1 1 0,-5 9 0,11 0 0,-18-9 0,1-1 0,4-5 0,2-1 0,2 8 0,-1-3 0,-2-4 0,13 11 0,-28-11 0,27 0 0,-27 11 0,12-27 0,-16 12 0,0-16 0,0 0 0</inkml:trace>
  <inkml:trace contextRef="#ctx0" brushRef="#br0" timeOffset="8971">4657 5486 24575,'20'0'0,"-5"0"0,1 0 0,-12 0 0,12 0 0,7 0 0,14 0 0,-7 0 0,3 0 0,3 0 0,-1 0 0,-7 0 0,-2 0 0,10 0 0,-5 0 0,-27 0 0,12 0 0,-16 0 0,0 0 0,0 15 0,0-11 0,0 12 0,0 0 0,0 19 0,0-9 0,0 3 0,-1 13 0,2 2 0,6-11 0,1 1 0,-6-1 0,-2 3 0,2-5 0,14 4 0,-15 0 0,-2-7 0,1-24 0,0 27 0,-16 4 0,15-8 0,-2 1 0,-11-1 0,-3 1 0,7 6 0,0-1 0,-9 6 0,-13-4 0,29-19 0,-13-16 0,16 0 0,0 0 0,-16-16 0,-19 12 0,-2-19 0,-4-1 0,2 19 0,1 2 0,-2-12 0,2-1 0,10 7 0,5 2 0,3 3 0,4-11 0,16 15 0,0-16 0,0 12 0,0-12 0,0 16 0,0-31 0,0-8 0,-7 5 0,-1-3 0,6 2 0,0 0 0,-6 3 0,0 1 0,7-5 0,2 3 0,-1 2 0,0 0 0,0 31 0,0-16 0,0-4 0,0-4 0,0-3 0,0-12 0,16 4 0,-12 19 0,11 16 0</inkml:trace>
  <inkml:trace contextRef="#ctx0" brushRef="#br0" timeOffset="12916">12348 6632 24575,'19'0'0,"-3"0"0,0 0 0,-13 0 0,13 0 0,0 0 0,19 0 0,-9 0 0,3 0 0,13 0 0,2 0 0,-6 0 0,-1 0 0,-1 0 0,-2 0 0,-6 0 0,-5 0 0,-3 0 0,-5 0 0,-15 0 0,0 0 0,0 16 0,0 4 0,0 15 0,0-3 0,0 2 0,0-8 0,0-1 0,0 17 0,0 1 0,0-11 0,0-2 0,-1-2 0,2-1 0,7 0 0,0-3 0,-4-4 0,12 11 0,-16-27 0,0 12 0,0-1 0,0 5 0,-8 5 0,0 1 0,4-2 0,-12 23 0,16-44 0,0 13 0,0-16 0,0 0 0,-31 0 0,-3 0 0,-2 0 0,5 0 0,-1 0 0,-19 0 0,4 0 0,8 0 0,3 0 0,5 0 0,-4 0 0,-4 0 0,13 0 0,1 0 0,-11 0 0,1 0 0,15 0 0,5 0 0,15 0 0,15-63 0,-5 41 0,0-3 0,-2-10 0,-2-7 0,0 2 0,2-6 0,-1 2 0,-6-5 0,-2 0 0,1 3 0,0 3 0,0 12 0,0 0 0,0-5 0,0 5 0,0 8 0,0-9 0,0 32 0,0 0 0</inkml:trace>
  <inkml:trace contextRef="#ctx0" brushRef="#br0" timeOffset="17266">3775 7743 24575,'45'-9'0,"0"-1"0,-2 1 0,0 2 0,0 7 0,1 0 0,1-7 0,0-1 0,-7 6 0,-2 0 0,-7-9 0,-7 6 0,-6 36 0,0 8 0,-7-5 0,1 3 0,1-6 0,1 0 0,1 1 0,5 14 0,-1 0 0,-6-4 0,-3-1 0,2-5 0,-4-6 0,-6-10 0,0 11 0,0-27 0,0-4 0,-16-4 0,-3-12 0,-5 15 0,-3 2 0,-12-1 0,6 2 0,-1-4 0,7-5 0,-1-1 0,-7 6 0,0 0 0,7-6 0,1 0 0,-7 7 0,1 2 0,-6-1 0,6 0 0,-1 0 0,-5 0 0,14 0 0,-1 0 0,-17 0 0,21 0 0,-1 0 0,23 0 0,0-16 0,0 13 0,0-44 0,0 7 0,11-5 0,1-4 0,-9 11 0,0 0 0,9 6 0,4 0 0,-5 2 0,-9 0 0,0 5 0,30-10 0,-28 19 0,11 16 0</inkml:trace>
  <inkml:trace contextRef="#ctx0" brushRef="#br0" timeOffset="20500">11483 8749 24575,'0'39'0,"0"-8"0,0 1 0,0 7 0,0-2 0,0 4 0,0 4 0,0-1 0,0-11 0,0 0 0,0 3 0,0-5 0,0-12 0,0 13 0,0-28 0,16 11 0,8-13 0,3-4 0,16 2 0,-3-1 0,2 2 0,-6 7 0,-1 0 0,2-6 0,0 0 0,-1 6 0,-1 0 0,-9-8 0,-1 0 0,10 0 0,0 0 0,-15 0 0,-4-16 0,-16 12 0,0-12 0,0 1 0,0-5 0,0-15 0,0 0 0,0 10 0,0-1 0,0-12 0,0-3 0,0-5 0,0 0 0,0 3 0,0 4 0,0 12 0,0 3 0,0-8 0,0 29 0,0-13 0,0 16 0,0 0 0,0-16 0,-16-3 0,13-5 0,2-3 0,-6 0 0,-2-1 0,1-7 0,1-1 0,5 8 0,0 1 0,-14-8 0,16 19 0,-16 16 0,13 0 0,-13 0 0,16 0 0,0 0 0,0 16 0,-16-12 0,12 12 0,-11-16 0,-1 15 0,-4-11 0,1 12 0,-28-16 0,23 16 0,-2-15 0,1 2 0,6 12 0,-13-15 0,13 16 0,-6-14 0,-1 0 0,-14 14 0,5-16 0,4 15 0,27-11 0,-12 12 0,16-16 0</inkml:trace>
  <inkml:trace contextRef="#ctx0" brushRef="#br0" timeOffset="23725">4516 8537 24575,'0'28'0,"0"-1"0,0 6 0,0 1 0,0-6 0,0-1 0,0 12 0,0 8 0,0-43 0,0 11 0,0 17 0,0-9 0,-1 13 0,2 3 0,7-10 0,0-1 0,-6 3 0,-1 0 0,8 4 0,-2-3 0,-7 7 0,16-4 0,-12-19 0,11 0 0,-15-12 0,0 11 0,0-15 0,0 0 0,63 0 0,-29 0 0,3 0 0,2 1 0,4 0 0,-2-3 0,10-5 0,-4-1 0,-10 6 0,-3 0 0,-7-7 0,-3 2 0,-5 7 0,13 0 0,-28 0 0,11 0 0,-15-16 0,0 13 0,0-13 0,0 16 0,0 0 0,0-16 0,0 12 0,0-11 0,0 15 0,0-16 0,0 12 0,0-27 0,0 11 0,0-7 0,0-5 0,1 5 0,-2-3 0,-3-4 0,-2-4 0,1 1 0,3-10 0,0 0 0,-3 6 0,-2-1 0,3 3 0,3 0 0,2 4 0,-1-1 0,0 5 0,0 11 0,0 5 0,0 15 0,0 0 0,-16 0 0,12 0 0,-11 0 0,-1 0 0,-22 7 0,-6 1 0,11-6 0,-1 0 0,-1 3 0,-4 2 0,3-3 0,0-3 0,4-2 0,-15 1 0,11 0 0,21 0 0,15 0 0,-16 0 0,12 0 0,-27 0 0,27 0 0,-12 0 0,16 0 0,-16 16 0,13-12 0,-13 11 0,16-15 0</inkml:trace>
  <inkml:trace contextRef="#ctx0" brushRef="#br0" timeOffset="27667">12383 9613 24575,'35'0'0,"0"0"0,-9 0 0,-1 0 0,15 0 0,-7 0 0,0 0 0,6 0 0,-5 0 0,-1 0 0,6 0 0,-12 0 0,-3 0 0,-4 0 0,11 0 0,-27 0 0,12 0 0,-16 16 0,0-12 0,-16 27 0,12 4 0,-11-8 0,-1 1 0,13-1 0,2 1 0,-7 5 0,0 1 0,7-6 0,2-1 0,-1 0 0,0 1 0,0 1 0,0 0 0,0-2 0,0-1 0,0 21 0,0-20 0,0-3 0,0-4 0,0 11 0,-31-27 0,7 12 0,-15-8 0,-4 0 0,0 11 0,0-9 0,4 0 0,15 5 0,-23-15 0,43 0 0,-12 0 0,16 0 0,-15 0 0,11 0 0,-43 0 0,23 0 0,-2 0 0,1 0 0,6 0 0,3 0 0,16 0 0,0-15 0,0 11 0,0-12 0,0 16 0,0 0 0,0-16 0,0 13 0,0-45 0,16 25 0,-6-8 0,-1-5 0,1 5 0,0 0 0,-1 2 0,-2 1 0,-7-15 0,15 27 0,-11 0 0,12-3 0,-16-17 0,0 1 0,16 0 0,-13 15 0,13 5 0,-16-1 0,0 12 0,0-27 0,0 11 0,0-4 0,0-3 0,0 0 0,0-1 0,0-7 0,0 0 0,0 6 0,0 3 0,0-10 0,0 21 0,0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16:20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 5027 24575,'0'20'0,"0"-5"0,15 17 0,5-9 0,-4 2 0,3 1 0,7-7 0,-1-3 0,-1 4 0,2-3 0,-5-3 0,-17-10 0,11-4 0,-15-4 0,0-11 0,0 15 0,0-16 0,0 12 0,0-27 0,0 27 0,0-27 0,0 27 0,0 4 0,0 19 0,0 1 0,16 11 0,-12-11 0,27 15 0,-27-15 0,28 11 0,-28-27 0,11-4 0,-15-20 0,0 1 0,0-13 0,0 28 0,-15-11 0,11 30 0,-12-11 0,16 28 0,0-28 0,0 11 0,0 1 0,16-12 0,-12-4 0,11-20 0,-15 1 0,0-13 0,0 28 0,-15-11 0,-5 15 0,0 15 0,5-11 0,15 28 0,0-28 0,0 11 0,0-30 0,0 11 0,0-12 0</inkml:trace>
  <inkml:trace contextRef="#ctx0" brushRef="#br0" timeOffset="4275">3440 5380 24575,'0'-20'0,"0"5"0</inkml:trace>
  <inkml:trace contextRef="#ctx0" brushRef="#br0" timeOffset="7883">3440 5345 24575,'0'35'0,"0"0"0,0-7 0,0-1 0,0 7 0,0-1 0,0 6 0,0-14 0,0 1 0,0 0 0,0-1 0,0 14 0,0-2 0,0 0 0,0 5 0,0-6 0,0 2 0,0-3 0,0 1 0,0 9 0,0 0 0,0-8 0,0 0 0,0 6 0,0-3 0,0-1 0,0-4 0,0 12 0,0-23 0,-16 11 0,12-4 0,-11-11 0,15-1 0,0-3 0,0 0 0,-16 3 0,12 17 0,-27-17 0,27 13 0,-12-28 0,16 11 0,0-30 0,-16-5 0,15-4 0,-2-3 0,-11 0 0,-3-1 0,7-7 0,1 0 0,-9-1 0,0 1 0,9-2 0,-1 3 0,-7 14 0,2 1 0,11-28 0,-11 43 0,15-11 0,0 30 0,0 5 0,0 15 0,-1-3 0,2 3 0,6 1 0,1 2 0,-6-4 0,-1 3 0,0-2 0,7 10 0,0 0 0,-2-5 0,-1 2 0,0-6 0,-1 11 0,4-3 0,-1-10 0,-7-30 0,0 35 0,16-33 0,-12 18 0,27-24 0,-27 0 0,12 0 0,-16 0 0,0 0 0,15-39 0,5 13 0,-3-9 0,1-4 0,1 11 0,-2 1 0,-7-1 0,-1 1 0,7-8 0,-16 19 0,0 16 0</inkml:trace>
  <inkml:trace contextRef="#ctx0" brushRef="#br0" timeOffset="9216">1006 6279 24575,'0'38'0,"0"0"0,0 0 0,0-5 0,0 0 0,0 3 0,0 2 0,0 6 0,0 2 0,0-2 0,0-4-945,0 1 1,0-4-1,0 4 945,0-3 0,0 4 0,0 1 0,0-1 0,0-3 0,0 7 0,0-4 0,0 3 0,0 1 0,0 3 0,0 1 0,0-3 0,0-5 0,0-2 0,0 0 0,0-1 0,0 9 0,0-1 0,0-1 269,0 2 1,0 0-1,0-7-269,0-8 0,0-3 0,0 33 0,0-63 0</inkml:trace>
  <inkml:trace contextRef="#ctx0" brushRef="#br0" timeOffset="12008">1112 7038 24575,'35'0'0,"-16"0"0,13-31 0,-11-1 0,1-7 0,1 0 0,3 0 0,0 0 0,1-3-418,-7 8 0,1-3 1,1-1-1,-1 1 1,1 3 417,2 0 0,1 3 0,-2 1 0,-1 0 0,-1-6 0,-3 1 0,0 0 167,-3-2 0,0 1 0,-2 7-167,2 1 0,-15 17 0,-16 30 0,-7 16 0,4 7 0,-3 3 0,-2-11 0,-4 1 0,2 2-592,1 2 1,2 3 0,0 2 591,4-1 0,0 3 0,2 1 0,2-3 0,0 2 0,3-1 0,-1-1 288,1-6 0,-2 0 1,2-1-1,3-4-288,7 3 0,0-2 0,-6-1 0,1 1 0,6 1 0,2 0 0,-1-6 0,0 1 0,0 12 0,0-2 1893,0 0-1893,0-16 0,0 3 157,0 15 1,0-2-158,0-9 0,7 9 0,1-1 0,-4-20 0,28 1 0,-28 11 0,11-27 0,-15 12 0,0-16 0,16 0 0,19 0 0,-9-8 0,3 0 0,6 7 0,1-2 0,-4-13 0,-2 1 0,-2 13 0,-3 0 0,-2-14 0,-3 1 0,0 11 0,-4-28 0,-16-3 0,7 10 0,1-5 0,-5-11 0,-3-6 0,1 2 0,4 10 0,1 2 0,-1-1 0,-4-8 0,-1-1 0,-1 6 0,1 9 0,0 5 0,0 8 0,-16 30 0,-3 21 0,2-4 0,-2 6 0,4-4 0,0 2 0,2 0-149,5 0 0,2 1 0,-1 0 149,-6-2 0,-2 0 0,4 1 0,7 4 0,5 1 0,-2-5 0,-7-4 0,0-1 0,7 12 0,2-4 0,-1-3 0,16-17 0,-12 20 0,11-33 447,-15 18-447,24-24 0,-18-24 0,26-8 0,6-4 0,-16 1 0,-1-1 0,6 2 0,4-2 0,-2 4 0,-2 3 0,0 3 0,0 7 0,-3 3 0,-4 0 0,11-15 0,-11-8 0,4 5 0,3-3 0,-7-6 0,-1 0 0,7 5 0,-1 2 0,-6-3 0,-3 7 0,4 12 0,-11 39 0,-2 13 0,-6 5 0,-2 5 0,-3 1 0,-2 4 0,0 0-267,0-5 0,0 0 0,-2-1 267,-3 1 0,-2 0 0,2 0 0,3 2 0,3 2 0,-2-7 0,-1-7 0,1-3 0,4 5 0,6-13 0,12-45 0,5 18 0,0-33 801,-5 35-801,17-27 0,-9 11 0,12 1 0,-19 3 0</inkml:trace>
  <inkml:trace contextRef="#ctx0" brushRef="#br0" timeOffset="12580">2152 6844 24575,'0'0'0</inkml:trace>
  <inkml:trace contextRef="#ctx0" brushRef="#br0" timeOffset="16134">2699 7497 8191,'0'19'0,"0"-3"3276,-16-16-1489,-11 0 1031,-10 0-2818,-6 15 1719,7 21-1719,10-11 0,1 5 0,5 11 0,1 4 0,2-15 0,-2 0 0,4 0 0,4 11 0,3 0 0,1-8 0,2 1 0,1-1 0,3 17 0,2-2 0,-1-8 0,0-1 1638,0 5 0,0-6 1638,0-18-3044,0-5-232,31-46 0,-5 5 0,5-5 0,-1 2 0,7-3 0,0-3-313,-8 1 1,2-7 0,-1 0 0,-4 4 312,0-2 0,-5-2 0,-10 1 0,-1-6 0,-3-1 0,0 3 0,0 3 0,-2 3 0,-1 0 0,-3 0 0,-2 0 0,1 8 0,0-1 0,0 66 0,0-2 0,0 4 0,0 7 0,0 3 0,0-13 0,1 1 0,-2 1-248,-4 7 1,-1 1 0,1-1 247,3-6 0,2 0 0,-2 1 0,-3 4 0,-1 1 0,1 1 0,4 1 0,2 0 0,-1 2 0,1-7 0,-1 0 0,1 1 0,-3-1 0,-2 10 0,-2 0 0,1-1 0,3-7 0,2-2 0,-2-1 600,-5 13 1,-2-6-601,2-16 0,-2-1 0,-3 18 0,-3 0 0,-2-9 0,-3-3 0,-1-2 0,-1-4 0,-14 7 0,1-21 395,10-10 0,-1-10-395,6-16 0,2-12 0,1 1 0,-4 0 0,3-5-256,7-2 1,2-7 0,2-2-1,3 5 256,2-5 0,4-2-71,-2 12 0,1-4 0,1-3 1,2 0-1,4 3 71,9-2 0,5 2 0,1 0 0,-2-2 0,-8 1 0,-2-2 0,0-1 0,2 0 0,5 3-422,4 6 0,4 2 1,3 1-1,1 1 0,-3-1 1,-4 1 421,0-10 0,-6 1 0,1 0 0,4 0 0,4 7 0,4 1 0,1-1 0,-2 0 0,-3-2-293,-7-4 1,-4-2-1,-2-1 1,1 2-1,3 4 293,12-5 0,2 5 0,-5-2 264,-10-11 1,-6-1 0,-1 10-265,7 2 147,-15 14 1,-2 1-148,1 6 2473,0 3-2473,0 16 1807,-31 47-1807,19-19 0,0 3 0,-4 2 0,-3 4 0,3-1 0,5 8 0,3 2 0,1-9 0,2 2 0,1 2 0,3 1 0,1 2 0,1 0 0,-1-1 0,0 4 0,0-1 0,0 2-254,0 0 0,0 3 1,0-2-1,0-5 254,0 5 0,0-6 0,0-2 0,0-3 0,0-11 0,0-3 0,0-5 0,0-19 0,0-35 0,0 5 0,0-3 507,0-2 1,0-2-508,-2-12 0,4 4 0,14 2 0,-12-5 0,43 48 0,-24 0 0,17-1 0,2 2 0,2 15 0,-9-9 0,-4 6 0,-19 10 0,-4 5 0,9 10 0,-3 2 0,-11-2 0,-2 1 0,7 8 0,0 0 0,-7-10 0,-2-4 0,1 6 0,0 8 0,0-43 0,0 12 0,15-32 0,-11-3 0,10-11 0,4-7 0,-6 6 0,-1-2 0,1-1-368,1-2 1,0-1 0,0-2 367,0 4 0,0-3 0,0 1 0,-1 2 0,0 3 0,0 2 0,-1-2 0,2-7 0,-1-3 0,-1 6 0,-1 5 0,-1 3 0,1 0 0,-4 5 0,-6 7 0,0 16 0,0 0 1102,0 16-1102,0 7 0,0 5 0,0 14 0,0 6 0,0-3 0,0 3 0,0 0-338,0-2 1,0 0-1,0-1 338,0 3 0,0 0 0,0-5 0,0 1 0,0-5 0,0-12 0,0-3 0,0 7 0,0-27 0,16 12 0,3-16 0,17 0 1013,-17 0-1013,-3 0 0,-16-16 0,0 12 0,0-12 0</inkml:trace>
  <inkml:trace contextRef="#ctx0" brushRef="#br0" timeOffset="16973">3334 7638 24575,'39'0'0,"-5"0"0,-5 0 0,-21 0 0,39 0 0,-43 0 0,27 0 0,-27 0 0,27 0 0,-27 0 0,28 0 0,3 0 0,12 0 0,-10 0 0,-13 0 0</inkml:trace>
  <inkml:trace contextRef="#ctx0" brushRef="#br0" timeOffset="20406">3652 4727 24575,'43'0'0,"-17"0"0,1 0 0,20 0 0,-14 0 0,0 0 0,6 0 0,1 0 0,3 0 0,-6 0 0,0 0 0,7 0 0,2 0 0,-12 0 0,1 0 0,-2 0 0,13 0 0,-1 0 0,-1 0 0,2 0 0,-13 0 0,2 0 0,-1 0 0,11 0 0,0 0 0,4 0 0,0 0 0,-4-2 0,-2 4 0,-11 10 0,-1 0 0,-4-10 0,-3 2 0,-5 19 0,-3-23 0,-16 0 0,63 0 0,-19 0 0,6 0-310,-9 0 0,3 0 0,0 0 310,2 0 0,1 0 0,-3 0 0,3 0 0,-4 0 0,-5 0 0,-5 0 0,2 0 0,-19 0 0,-16 0 0,-31-23 0,13 6 0,-4-4 0,-6-3 0,-8-6 0,-1 0 0,5 5 0,-3-2 0,-1 3 0,5 3 0,-4-3 0,1 3 0,5 8 930,-10 13-930,4 0 0,19 0 0,32 0 0,3 0 0,11 0 0,7 0 0,5 0 0,6 0 0,-8 3 0,4 2 0,1-1 0,-1 0 0,2-3 0,-1-1 0,1 3 0,-6 3 0,1 2 0,0 1 0,-3-1 0,5-1 0,-3-1 0,-3 1 0,0 3 0,-3-1 0,2-1 0,-6 0 0,-14 8 0,-16-12 0,0 27 0,0-27 0,0 27 0,-16-11 0,12 23 0,-15-11 0,-10 3 0,-1-2 0,2-7 0,0-3 0,-2 2 0,3 1 0,-1 1 0,0 0 0,-1-5 0,-7-2 0,-1-4 0,0-1 0,2 3 0,0 0 0,3-3 0,1-2 0,0-2 0,-13 7 0,5-5 0,20-13 0,3 0 0</inkml:trace>
  <inkml:trace contextRef="#ctx0" brushRef="#br0" timeOffset="22567">3881 3739 24575,'0'26'0,"0"-1"0,6 10 0,4 1 0,-2 1 0,3 0 0,7 0 0,-1-3 0,-7-6 0,0-5 0,21-3 0,-27 11 0,12-11 0,-16-1 0,0-3 0,0-16 0,0 0 0,16 0 0,-12 0 0,11-32 0,-15 9 0,7-9 0,2-3 0,0 7 0,2 1 0,5 0 0,3 0 0,7-9 0,-1 5 0,-2 7 0,-4-1 0,-6 3 0,-13 18 0,0-11 0,0 15 0,0 0 0,15 15 0,21 21 0,-18-10 0,3 3 0,11 5 0,2 2 0,-6 0 0,-1-1 0,2-7 0,-3-1 0,-7-1 0,-3-1 0,0-6 0,0-3 0,-12-16 0,11 0 0,-15-16 0,0-3 0,13-12 0,6-5 0,-2-1 0,5-1-303,6 4 1,6-2 0,-2 1 302,-6 2 0,-1 0 0,1 1 0,1 1 0,0 1 0,-3 2 0,-4 4 0,-5 1 0,1-8 0,-16 31 0</inkml:trace>
  <inkml:trace contextRef="#ctx0" brushRef="#br0" timeOffset="23867">5169 3510 24575,'0'35'0,"0"1"0,0-1 0,0-7 0,0 3 0,0 11 0,0 4 0,0-8 0,1 3 0,-2-2 0,-7 8 0,0 0 0,7 4 0,-2-4 0,-13-8 0,15-13 0,2-1 0,-1-6 0,16-3 0,-12-32 0,27-19 0,-29 8 0,0-1 0,14 8 0,-1 1 0,-11-28 0,28 43 0,-28-27 0,11 27 0,-15-12 0</inkml:trace>
  <inkml:trace contextRef="#ctx0" brushRef="#br0" timeOffset="24441">5098 3263 24575,'0'0'0</inkml:trace>
  <inkml:trace contextRef="#ctx0" brushRef="#br0" timeOffset="27009">5627 3951 24575,'0'-19'0,"-16"-13"0,-3 13 0,-16-1 0,9 11 0,1 2 0,-15 7 0,0 0 0,-2 0 0,-1 0 0,8 0 0,3 0 0,13 0 0,3 16 0,16-12 0,0 12 0,0-1 0,0 5 0,0 15 0,8-10 0,0 1 0,-4 13 0,27-3 0,-27-5 0,27-27 0,-27 27 0,12-27 0,0 12 0,-12-16 0,27 0 0,-27 0 0,27 0 0,-11 0 0,-1 0 0,13 0 0,-13-16 0,5-7 0,3-5 0,1 0 0,-1-3 0,-8 4 0,-1-3 0,0 1 0,8-7 0,-1 2 0,-6 6 0,-3 1 0,-6 1 0,0 1 0,9-4 0,1-1 0,-1-13 0,-1-2 0,-2 9 0,0 1 0,2-9 0,-5 6 0,-13 18 0,16-11 0,-12 11 0,11 1 0,-15 3 0,-15 32 0,11 3 0,-17 11 0,-5 7 0,5 2 0,0 6 0,0 0 0,2-8 0,-1 1 0,1 0 0,0 0-169,2 1 1,1-1-1,0 1 1,3-2 168,-1 5 0,3-2 0,4-4 0,6-8 0,2-1 0,-1-1 0,0-1 0,0 10 0,0-16 0,16-3 0,4-16 674,-1 0-674,28 0 0,-8-6 0,1-4 0,-8 1 0,0-1 0,3-1 0,3-2 0,-5 2 0,-4 1 0,-3 0 0,9-15 0,1 3 0,-8 18 0,-1 0 0,8-27 0,-19 15 0,-16 12 0,0-12 0</inkml:trace>
  <inkml:trace contextRef="#ctx0" brushRef="#br0" timeOffset="28257">6491 3193 24575,'0'35'0,"0"0"0,1 8 0,-2 0 0,-5 1 0,-3 3 0,2 0 0,1 4 0,-1-4 0,-3-5 0,1 0 0,2 3 0,1 4 0,3-6 0,2-12 0,2-3 0,-1 7 0,0 0 0,0-7 0,0-5 0,0-3 0,0 11 0,0-27 0,31 12 0,2-14 0,5-4 0,1 2 0,0 0 0,5 0 0,-2 0 0,-14 0 0,-5 0 0,-3 0 0,-4 0 0,-16 0 0,0 0 0</inkml:trace>
  <inkml:trace contextRef="#ctx0" brushRef="#br0" timeOffset="29207">6315 3510 24575,'37'0'0,"1"0"0,4 0 0,-2 0 0,-1 0 0,-5 0 0,-1 0 0,-10 0 0,24 0 0,-43 0 0,12 0 0,-16 0 0,0 0 0</inkml:trace>
  <inkml:trace contextRef="#ctx0" brushRef="#br0" timeOffset="31107">6774 3087 24575,'0'27'0,"0"1"0,0 19 0,0 4 0,0-16 0,0 2 0,0 0 0,0 5 0,0 2 0,0 0-526,0 4 0,0 2 1,0-3 525,0-11 0,0-2 0,0 4 0,0 3 0,0 5 0,0 0 0,0-3 0,0-1 0,0-3 0,0 2 0,0 6 0,0 2 0,0-8 255,0-12 1,0-7-256,0-7 261,0-15-261,0-15 0,0-5 0,0-4 0,0-3 805,0-12-805,-1 6 0,2-1 0,6 6 0,1 1 0,-4-12 0,12-8 0,-16 43 0,16-11 0,11-1 0,10 12 0,-9-12 0,-13 16 0,-15 0 0,16 0 0,4 0 0,15 16 0,0 4 0,1 15 0,-1 0 0,-16 0 0,-3-15 0,-16 11 0,0-11 0,0 0 0,0 11 0,0 4 0,0 4 0,0-5 0,0-1 0,0 6 0,0-4 0,0-19 0,0-16 0,0 0 0,0 0 0</inkml:trace>
  <inkml:trace contextRef="#ctx0" brushRef="#br0" timeOffset="32949">6456 3581 24575,'20'0'0,"-5"0"0,1 0 0,-12 0 0,27 0 0,-27 0 0,12 0 0,-16 0 0,-16 0 0,-3 0 0,-5 0 0,-3 0 0,0 0 0,-1 0 0,-15 0 0,0 0 0,12 0 0,3 0 0,0 0 0,5 0 0,7 0 0,16 0 0,0 0 0,0 0 0</inkml:trace>
  <inkml:trace contextRef="#ctx0" brushRef="#br0" timeOffset="38929">3951 5768 24575,'38'0'0,"0"0"0,0 0 0,-1-2 0,3 0 0,2-1 0,3-1 0,3-1 0,-5 1 0,3-2 0,2 1 0,2-2 0,1 1 0,1-1 0,1-1 0,0 0-298,-9 1 0,1 0 0,1 0 0,1-1 0,0 0 0,1 0 0,0-1 0,0 0 1,0 0-1,1 0 0,0 0 45,-4 0 1,0 0 0,1 0 0,0-1 0,1 0 0,-1 0 0,1 0 0,0 0 0,0 0 0,0 0 0,0 0 0,0 1 0,0 0-1,-1 0 1,1 0 0,-1 0 0,1 0 0,-1 0 0,1 0 0,0 1 0,-1-1 0,1 1 0,0 0 0,1 0 0,-1 0 0,1 1 17,-1 0 1,1 0 0,0 0 0,0 0 0,1 1 0,0-1 0,0 1 0,0 0 0,-1 0 0,0 0 0,0 1 0,-1-1 0,-1 1 0,-1 0 120,3-1 1,-1 1 0,0-1-1,-1 1 1,-1 0 0,0 1-1,0-1 1,0 1 0,0 0-1,1 0 1,0 1 113,3 0 0,1 0 0,1 1 0,1 0 0,-1 1 0,0-1 0,0 1 0,-2 0 0,-1-1 0,-1 1 0,-3-1-161,8 0 0,-2-1 0,-2 1 0,-1-1 1,-2 1-1,1 0 0,-1 0 161,3 2 0,-1-1 0,0 2 0,-1-1 0,1 0 0,0 0 0,-1 0 0,0 0 0,2 0 0,-1 0 0,0 0 0,-1 0 0,0 0 151,1 0 0,0 0 1,-2 0-1,1 0 0,1 0 1,1 0-152,0 0 0,1 0 0,1 0 0,0 0 0,1 0 0,-2 0 0,-1 0 0,2 0 0,0 0 0,-1 0 0,0 0 0,-2 0 0,-2 0 432,0 0 0,-1 0 0,-1 0 1,-2 0-1,0 0-432,3 0 0,-2-1 0,-1 1 0,-4 1 1638,11 7 0,-6 0-1278,-6-7 0,-5 2 2357,4 13-2717,-15-16 3276,-4 0-2626,-16-16 1123,0 12-1773,0-27 0,0-4 0,0 9 0,0-3 0,0-13 0,0-3 0,0-1 0,0 2 0,0 14 0,0 1 0,0-18 0,0 32 0,0-13 0,0-9 0,0-6 0,1 18 0,-2-1 0,-7-1 0,0-1 0,7-7 0,-2 0 0,-13 7 0,1 1 0,14-1 0,-2 5 0,-29 3 0,13-11 0,-1 27 0,5-12 0,-1 16 0,-4 0 0,-15 0 0,15 0 0,5 0 0,15 16 0,15-12 0,-5 17 0,0 5 0,25-3 0,-15 13 0,11-21 0,-27 1 0,28-12 0,-29 12 0,13-1 0,-16-11 0,0 12 0,16 0 0,-12 3 0,11 1 0,-15-5 0,0 1 0,0-12 0,0 12 0,0-16 0</inkml:trace>
  <inkml:trace contextRef="#ctx0" brushRef="#br0" timeOffset="40299">10548 4657 24575,'-41'0'0,"0"0"0,3 0 0,-2 0 0,-4 0 0,-3 0 0,0 0 0,7 0 0,1 0 0,1 0 0,-10 0 0,4 0 0,11 0 0,7 0 0,10 0 0,16 15 0,0-11 0,0 28 0,0-28 0,16 11 0,27 9 0,-16-14 0,3 1 0,8 3 0,5 1 0,1-1-556,-2-1 1,1-1 0,2-1 555,-3-2 0,2 0 0,1-1 0,0 1 0,-1 0 0,1 0 0,-1-1 0,0 1 0,-4 0 0,0-1 0,0 1 0,0 1-245,6 1 0,1 2 0,-1 0 1,-4 0 244,-7 1 0,-4-1 0,2 0 0,11-1 0,0 0 0,-10-1 0,-10 5 0,7-16 0,-31 15 1579,-16 5-1579,-19 15 0,8-14 0,-5 2 0,-3 0-394,2-2 0,-3 1 0,0 1 0,-2 1 394,2-1 0,-1 2 0,-1 1 0,-1-1 0,1 1-480,3-2 1,0-1-1,0 1 1,-1 0-1,0-1 1,1 1 479,0-2 0,0 1 0,0 0 0,0-1 0,-1 0 0,0-1 0,-8 2 0,-1-1 0,-1-1 0,2 0 0,4 0-81,3 0 1,4 0 0,0-2-1,1-2 81,-13-3 0,1-3 0,11-1 0,13 6 0,5-16 0,15 0 0</inkml:trace>
  <inkml:trace contextRef="#ctx0" brushRef="#br0" timeOffset="41649">11942 4057 24575,'-35'23'0,"-1"1"0,1 0 0,4 3 0,1 2 0,1 1 0,-1-1 0,0 0 0,4 3 0,5 1 0,3 3 0,2 1 0,-3 7 0,1 4 0,4-3 0,5-10 0,4 0 0,-1 1 0,-2 8 0,1 2 0,7-1 0,10-6 0,8-1 0,1-1 0,-2-5 0,3-1 0,1 0 0,7 4 0,3 1 0,1-5 0,-4-11 0,1-3 0,0 1 0,6 8 0,0-2 0,9-4 0,-1-4 0,0 3 0,4-3 0,-47-16 0</inkml:trace>
  <inkml:trace contextRef="#ctx0" brushRef="#br0" timeOffset="43113">12418 4445 24575,'43'-16'0,"0"1"0,-13 4 0,-1-2 0,3-6 0,2-4 0,-2-2-573,-6 3 1,-3-2 0,3 0 572,8-5 0,3-1 0,-3-1 0,-2-4 0,-2-1 0,-1 1 0,-4 5 0,-1 0 0,-3 0 278,-1-14 0,-5 2-278,3 6 0,-4 1 142,-12 3 0,0 1-142,7 3 0,-3 3 0,-21-2 0,-5 27 0,-3 10 0,-5 7 0,1 3 0,-2 4 0,-1 1-255,-6 6 0,-1 1 0,0 3 255,6-5 0,0 1 0,0 1 0,-1 0 0,-3 3 0,-1 0 0,1 0 0,4 2 0,5-3 0,3 2 0,1 0 0,-2-1 0,-1-3 0,-3-1 0,2-1 0,4 2-304,1 9 1,5 0 0,-2-1 303,-7-5 0,-3 0 0,6 0 0,11 3 0,5 0 0,-2 0-151,-6-2 1,-1 0 0,5 0 150,7 2 0,4 1 0,1-2 0,-2 1 0,0-2 0,0 7 0,0-4 1524,0 1-1524,0-14 0,0-2 963,0-4-963,23-4 516,-17-16-516,19 0 0,5 0 0,-7 0 0,14-7 0,11-4 0,-3-3-331,-2-4 0,0-3 331,2 4 0,4-1 0,-6-2 0,-5-5 0,-5-1 0,-6 8 0,-3 1 0,-5-3 0,13 5 0,-29 15-820,-3 0 1,-3 0 0,-13 0 0</inkml:trace>
  <inkml:trace contextRef="#ctx0" brushRef="#br0" timeOffset="43947">13247 4851 24575,'0'39'0,"0"0"0,0 0 0,-10-1 0,-5 0 0,1 0 0,1 3 0,1 2 0,-4-2-445,-1-6 0,-3 0 1,-1-2-1,0-2 445,-2-4 0,-1-3 0,1 3 191,-2 12 1,1 4 0,2-7-192,2-13 0,1-3 0,-12 27 0,31-47 0</inkml:trace>
  <inkml:trace contextRef="#ctx0" brushRef="#br0" timeOffset="45190">14094 4128 24575,'-35'0'0,"-1"0"0,4 1 0,-2-2 0,5-7 0,-1 0 0,-13 5 0,0 2 0,7 0 0,1 2 0,-1 6 0,1 6 0,7 10 0,2 4 0,-9 0 0,3 1 0,11 6 0,3 3 0,0-4 0,0 2 0,3-1 0,3 5 0,4 0 0,1-5 0,1 1 0,4-2 0,7 4 0,5-3 0,-2-2 0,4-2 0,11-1 0,5-5 0,-2-9 0,3-2 0,5 3 0,2-1 0,-1-4 0,1-2 0,0 1 0,-2-1 0,-6 0 0,-1-2 0,-2-6 0,1-2 0,9 1 0,-3 0 0,-5 0 0,8-7 0,-7-2 0,-24 5 0,12-11 0</inkml:trace>
  <inkml:trace contextRef="#ctx0" brushRef="#br0" timeOffset="46290">14094 3616 24575,'0'47'0,"0"0"0,0-2 0,0 2 0,0-5 0,0 2 0,0 0 0,0-3 0,1 1 0,-2 0-808,-3 4 0,-1 2 1,-2-1 807,-2 1 0,-3-1 0,-2-1 0,-2-3 0,-3-1 0,-1-1 0,-2-1 0,-2-1 0,-1 3 0,6-8 0,-1 2 0,0 1 0,-1-1 0,0-2 0,-3-2 0,0-2 0,1 0 0,-1 1 0,2 5 0,0 3 0,0-2 0,-2-4 0,-9-2 0,-1-3 0,3-5 387,10-3 0,-1 0-387,-4 2 0,-4 2 0,4-4 399,-13 4-399,20 3 0,2-7 0,2-32 0,15 8 0,0-16 0,0 5 0</inkml:trace>
  <inkml:trace contextRef="#ctx0" brushRef="#br0" timeOffset="87572">3951 5803 24575,'36'0'0,"-1"0"0,7-1 0,2 2 0,-7 4 0,3 2 0,5 5-410,-12-2 0,4 2 1,3 2-1,1 1 1,3 2-1,-1 3 0,1 0 1,-1 3 111,-5-1 0,1 3 0,0 2 0,0 1 0,0 2 0,1 0 0,0 2 0,1 0 1,0 0-1,1 0 0,1-1 79,-5-4 1,0 0-1,2 1 1,0-1-1,0 0 1,1 1-1,1 1 1,-1-1-1,1 1 1,0 1 0,-1 0-1,0 0 1,0 1-1,0 1 1,-1 1 35,-5-4 1,0 2 0,0 1 0,0 0 0,0 1 0,0 0 0,0 1 0,-1 0 0,1 0 0,-1 0 0,0 1 0,0-1 0,0 0 0,0 0 0,0-1 0,-1 0 0,0 0 0,0-2 98,3 4 1,0-2 0,-1 1 0,1-1 0,0 0 0,-1 0 0,0-1 0,0 0 0,-1 1 0,0-1 0,0 0-1,0 0 1,-1 0 0,-1 0 0,0 0 83,4 5 0,0 0 0,-2 0 0,0 0 0,0-1 0,-1 1 0,0-1 0,0 1 0,0-1 0,0 0 0,0 0 0,1-1-170,-1 0 1,1 0 0,0-1 0,0 1 0,0-1 0,-1 0 0,1 1 0,-1-2 0,0 1 0,-1-1 0,-1 0 0,0 0 169,4 5 0,-2-1 0,-1 0 0,0-1 0,-1 0 0,0 0 0,0 1 0,1 0 0,1 0 0,-4-3 0,1-1 0,1 1 0,-1 0 0,1 0 0,0 1 0,0-1 0,-1 1 0,0-1 0,-1 1 0,0 0 89,1 1 1,-1 1 0,-1-1-1,0 1 1,0 0 0,0 0-1,0 0 1,0 1 0,1 0-1,1 1-89,-1-2 0,1 1 0,1 0 0,0 0 0,0 1 0,0 0 0,1 1 0,-1 0 0,1-1 0,-1 1 0,-1 0 0,0 0 0,-1 1 0,0 0 0,0 1 0,0 1 0,0-1 0,-1 1 0,0-1 0,0 0 0,0-1 0,-1-1 0,1-1 0,-1-1 164,4 4 0,0-2 0,0 0 0,0-2 0,0 0 0,-2-1 0,0 0 0,-1-1 0,-3-1-164,132 208 3203,-157-243-3203,0 0 0,47 0 0,-20 13 0,5 8 0,5 6 0,3 4 0,1 2 0,-1 0 0,-2-3 0,-1 0 0,0-1 0,-1 1 0,1 0 0,1 2 0,1 1 0,2 3 0,-11-9 0,2 2 0,2 0 0,0 2 0,1 1 0,0 0 0,1 1 0,-1 0 0,1 0 0,-2 1 0,0-1 0,-2 0 0,0-1-158,0 3 0,0 1 0,-1-1 1,0 0-1,-1 0 0,-1 0 0,0 1 1,0 0-1,0-1 0,-1 1 1,1 0 157,-1 0 0,0 0 0,-1 0 0,0 0 0,0-1 0,0 2 0,-1-1 0,1 1 0,0 1 0,1 0 0,0 1-140,-1 0 1,1 0 0,0 2-1,1 0 1,-1 0 0,1 1 0,0 1-1,0-1 1,-1 0 0,0-1 0,0 0-1,-1-1 1,-1-1 139,1 1 0,-1 0 0,-1-2 0,0 0 0,0 0 0,-1 0 0,1-1 0,-1 1 0,1 1 0,1-1 0,1 2-138,-2-3 1,1 2-1,1 0 1,1 1 0,0 0-1,0 0 1,0 0-1,-1-1 1,0 0 0,-1-1-1,0-2 1,-2-1 0,-1-1 137,5 8 0,-1-1 0,-2-2 0,-1-2 0,0-1 0,0-2 0,0-1 429,5 3 1,0-3 0,0-1 0,-3-3 0,-6-2-430,0 8 0,-4-7 3213,-1-13-3213,-15-11 0,-25-13 0,-12-13 0,7-5 0,-3-5 704,1 8 0,-4-3 1,-3 0-1,1-1-704,-2-1 0,-1-2 0,1 1 0,2-1 0,6 1 0,1 0 0,1 0 0,-2 2 819,-6 4 0,-1 2 0,0 0 0,6-2-193,5-7 0,6-3 1,-3 9-627,-11 12 0,2 2 0,-2-20 0,21 31 0,15 0 2807,31 0-2807,8 16 0,-10 1 0,5 7 0,3 1 0,-4-1 0,2-2 0,-3 0 0,3 2-250,-4-1 1,2 3 0,1 1 0,-1-1 0,-3-2 249,2 1 0,-2-1 0,0-3 0,2-1 0,1-2 0,-4-1 0,1 1 0,-5 0 0,10 13 0,-3-27 0,-13 27 0,17-11 0,-11-2 0,1-1 1246,13 3-1246,-4 11 0,-4-27 0,-27-4 0,-1-26 0,-6-15 0,-6 8 0,-5-4 0,2-2-436,5-1 0,3-3 1,-1-1-1,-2 2 436,-4 5 0,-2 0 0,0 1 0,3-1 0,3-3 0,3-2 0,1 1 0,-3 3-167,-5 0 0,-2 3 0,2-1 167,4-6 0,2 0 0,-3 4 0,-9-1 0,3 4 0,12 7 0,0 5 0,-14 7 0,16 16 0</inkml:trace>
  <inkml:trace contextRef="#ctx0" brushRef="#br0" timeOffset="92355">10337 5856 24575,'25'8'0,"1"0"0,0 10 0,3 7 0,2 3 0,0-1 0,1-3 0,1-1 0,1 3 0,1 3-469,-8-3 1,1 3 0,1 2 0,1 1 0,0 2 0,2 0 0,-1-1 103,-1-3 1,0 1 0,0-1 0,1 1 0,1 1 0,0 0 0,1 1 0,-1 0 0,1 1 66,-3-2 0,0 1 0,1 1 0,1 0 0,-1 0 0,1 1 0,-1 0 0,1 0 1,-1 1-1,1-1 0,-2 1 43,2 0 1,-1 1 0,1 1 0,-1 0 0,0 0 0,0 0 0,0 0 0,0-1-1,0 0 1,-1-1 0,1-2 254,1 2 0,1-1 0,-1-2 0,0-1 0,0 1 0,0 0 0,-1 0 0,0 2 0,0 1 0,-2 1 0,-1 1 0,1 1 0,-1 1 0,-1 0 0,1 1 0,-1 0 0,1-1 0,0 0 0,0 0-118,0-2 0,0 0 0,0-1 0,0 0 0,1 0 0,-1 0 0,0 0 1,1 2-1,-1-1 0,0 2 118,-2-3 0,-1 1 0,1 1 0,-1 0 0,1 0 0,-1 1 0,1 0 0,-1 0 0,1 0 0,-1-1 0,0 0 0,1 0-137,1 1 0,1 0 1,0 0-1,0 1 1,0-1-1,-1-1 0,1 0 1,-2 0-1,-1-2 1,-1 0-1,-1-2 137,2 6 0,-1-1 0,-1 0 0,-2-2 0,0-2 0,-1-1 0,-1-3 468,4 8 1,0-3-1,-2-3 1,-2-3-469,9 6 0,-9-8 3276,-15-13-3063,12-16-213,31 0 0,-21 14 0,3 10 0,3 4 0,2 0 312,-1-5 1,2 1-1,2 2 1,0 0-1,1 2 1,-2 2-313,-3-1 0,-1 1 0,-1 1 0,1 2 0,1 2 0,1 3 0,2 3 0,-9-10 0,2 3 0,0 3 0,2 1 0,1 2 0,0 1 0,0 1 0,1 1 0,0 0 0,-1 0 0,0-1 0,-1 0 0,0-2 0,-2-1 0,-1-2-155,1 2 1,-1-2-1,-1 0 1,-1-2-1,0 0 1,-1 0 0,1 0-1,-1 1 1,1 2-1,2 0 1,0 2 154,-3-3 0,0 1 0,2 1 0,0 2 0,1 1 0,-1 0 0,1 1 0,1 0 0,-1 0 0,-1 0 0,1-1 0,-2-1 0,1-2 0,-2 0 0,-1-2 0,0-3-259,5 9 1,0-2 0,-2-2 0,0-2 0,-1 0 0,-1-1 0,0-1-1,-1 1 1,-1-1 258,2 6 0,0-1 0,-2 1 0,0-2 0,-1 0 0,0-3 0,-1-1 0,7 9 0,0-2 0,-2-3 0,-2-3 0,-5-6 0,-1-3 0,-4 2 0,-4 17 0,-5 2 0,3-3 0,0 4 506,-1-8 0,1 6 1,1 1-1,2 0-506,1-6 0,1 0 0,1 0 0,2 1 0,0 2 459,0-1 0,2 1 0,0 1 0,1 1 0,-1-2 0,-1-2-459,-1 1 0,-1-2 0,0-1 0,0-1 0,2 1 0,2 1 0,2 0 0,0 0 0,-1-2 0,-3-2 1077,0 8 1,-3-3-1,2-3-1077,1-9 0,1-1 0,0 1 0,-3 3 0,-1 3 0,1-1 0,0-2 0,3 0 0,0-2 0,1 0 0,0 8 0,-1 2 0,-1-2 0,2 5 0,-2-4 0,0-13 0,-3-1 0,-13 8 0,2-3 370,28-9-370,-27 24 3060,12-27-3060,-16-1 653,0-3-653,0-16 0,0 0 0,-16 0 0,-3 0 0,-17 0 0,9-15 0,-7-12 0,-3-6 0,0-1 0,4 2 0,3 1 0,3 0 0,-1-1 0,-3-3-469,2 3 1,-3-3 0,-3-2 0,0-1 0,0 0 0,3 2 0,3 1 466,1-2 0,3 1 0,1 1 0,1 0 0,-3-1 2,-4-3 0,-2-2 0,0 1 0,1 1 0,4 2-193,-3-4 0,5 3 0,-3 0 193,3 7 0,-3-1 0,3 2 0,5 5 0,1-10 0,-13 19 0,44 16 0,-3 20 0,2 7 1588,7-6 0,3 1-1588,0 5 0,2 3 0,0 0 0,4 6 0,0-2 0,7 1 0,3 1 0,-5-2 0,2 3 0,2 2 0,-9-12 0,1 2 0,0 0 0,1 0 0,0 0-270,6 6 1,1 1-1,-1-1 1,0 0 269,-3-4 0,0 0 0,-2-1 0,0-1 0,2 5 0,-1-1 0,-4-2 0,-6-2 0,-3 1 0,-2-2 0,1 2 0,1-2 0,8 9 0,-1-3 0,-6-5 0,1-3 0,6-7 0,-1-3 0,-5 0 1768,-5-16-1768,1-16 0,-12-19 0,11-4 0,1-9 0,-10 13 0,-2-5 0,-2-3 0,1 0 0,2 1 0,1 1 0,1 1 0,0 0 0,1-1 0,-1-1-505,0-6 0,0-1 1,0-1-1,0 0 0,0 2 505,0 3 0,1 1 0,-1 1 0,0 1 0,0 4 0,0-3 0,-1 3 0,0 0 0,1-9 0,-2-1 0,-1 9 0,-4 0 0,16 8 0,-12 31 0,11 0 0,-15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3:01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3987 9472 24575,'45'0'0,"0"0"0,-12 0 0,1 0 0,1 0 0,0 1 0,0-1 0,1-1-857,4-3 0,2-2 0,1 0 857,4 0 0,0-1 0,0 1 0,-2 0 0,0 0 0,-2-2 164,-6-2 0,-1-2 0,-1 3-164,2 7 0,1 3 0,-3-4 0,3-13 0,-2 1 249,0 12 1,-1 2-250,1-10 0,-5 6 0,-8 21 0,2-8 0,-3 3 1311,-18 25-1311,25-4 0,5 2 0,-20-5 0,-1 1 89,8-1 1,3 0 0,-2-1-90,-3 1 0,-3-3 0,4 9 0,-5-3 0,-15 3 0,0-9 0,0 3 0,0 12 0,0 4 0,8 3 0,0 2 0,-6-5 0,-2 3 0,2-2 0,3-9 0,1-3 0,-1 1 0,-4 0 0,-2 1 0,1-5 0,0-3 0,0-5 0,0-3 0,0 11 0,0-27 0,0 12 0,0-16 0,0 15 0,-16 20 0,0-9 0,-3 3 0,2 1 0,-1 6 0,-1 0 0,2-4 0,-4 4 0,-1-2 0,-1 0 0,-1 1 0,8-6 0,12 3 0,-11-29 0,15 13 0,0-16 0,-16 16 0,-3 3 0,-6-3 0,-1 4 0,6 9 0,0 0 0,-5-8 0,-1 0 0,7 17 0,3-2 0,-3-12 0,3 7 0,16-31 0,0 0 0,-16 0 0,12 0 0,-11 0 0,-16-7 0,-11-6 0,-3 2 0,5 4 0,-2 3 0,-2-2 0,-1-1-465,4-3 0,-2-2 0,0-1 0,-1 0 1,0 2 464,-1 2 0,-1 2 0,1 0 0,1 0 0,4 0-18,-5-2 0,3 1 1,4-2 17,-1-7 0,3 2 0,-2 14 0,14-2 0,36-12 0,-24 15 0,27 0 2317,-15-16-2317,0-4 60,0 1-60,0-13 0,0 13 0,-4-13 0,-2-10 0,1 2 0,3-3 0,0 0 0,-8-2 0,-2-4 0,2 6 0,9 5 0,-1 5 0,-7 6 0,2 3 0,7 5 0,0-28 0,0 7 0,-8 7 0,0-4 0,6-6 0,0 0 0,-6 2 0,1-1 0,6-3 0,2 2 0,-1-4 0,0 16 0,0 15 0,0 12 0,0-12 0,0 1 0,0-5 0,0-13 0,0 0 0,0 5 0,0-6 0,0 5 0,0 25 0,0-11 0</inkml:trace>
  <inkml:trace contextRef="#ctx0" brushRef="#br0" timeOffset="34602">16651 9790 24575,'20'0'0,"11"0"0,-27 0 0,28 0 0,3 0 0,-1 0 0,3 0 0,-1 0 0,2 0 0,6 0 0,-2 0 0,-14 0 0,-1 0 0,6 0 0,1 0 0,-6 0 0,-1 0 0,0 0 0,0 0 0,0 0 0,-3 0 0,12 0 0,-1-16 0,0 12 0,8-12 0,-5 16 0,5 0 0,-8-15 0,-10 13 0,1 0 0,13-14 0,-7 15 0,3 2 0,8-9 0,0 0 0,-12 6 0,1 0 0,20-6 0,-6 1 0,-23 7 0,24 0 0,-27 0 0,15 0 0,0 0 0,-15 0 0,11 0 0,-27 0 0,12 0 0,-16 0 0,0 15 0,0 5 0,31 15 0,-7 1 0,2-11 0,-1 1 0,-6 13 0,13-4 0,-28-4 0,11-27 0,-15 28 0,0-28 0,0 19 0,0 8 0,0 5 0,0 1 0,0 6 0,0 0 0,0 1 0,0-2 0,0-7 0,0-3 0,0 7 0,0-6 0,0 1 0,0-7 0,0 1 0,0 7 0,0 0 0,0 1 0,0-1 0,0-7 0,0-1 0,0-2 0,0 1 0,0 0 0,0-1 0,0 14 0,0-13 0,0-1 0,0-6 0,0-3 0,0 0 0,0-12 0,0 11 0,0-15 0,0 16 0,0-12 0,0 27 0,0-11 0,1 14 0,-2 6 0,-6-2 0,-1 1 0,6 10 0,0 0 0,-6-12 0,0-4 0,7-5 0,2-5 0,-1-3 0,0-4 0,-16-16 0,13 0 0,-44 0 0,23 0 0,-12-4 0,-12-3 0,3 2 0,2 4 0,-1-2 0,-1-6 0,-3-4 0,4 4 0,7 7 0,4 0 0,0-6 0,-1 0 0,-9 7 0,0 2 0,4-1 0,-1 0 0,4 0 0,-2 0 0,3 0 0,-2 0 0,1 0 0,-4 0 0,2 0 0,10 0 0,1 0 0,0 0 0,3 0 0,4 0 0,-11 0 0,27 0 0,-12 0 0,1 0 0,11 0 0,-43 0 0,23 0 0,-2 0 0,1 0 0,6 0 0,-13 0 0,28 0 0,-11 0 0,15 0 0,0 0 0,-16 0 0,-6-7 0,-7-2 0,-3 7 0,-5 2 0,0-2 0,-12-6 0,0 1 0,4 6 0,4 2 0,-6-1 0,43 0 0,-12 0 0,16 0 0,0-16 0,0 12 0,0-27 0,0 11 0,7-3 0,2-5 0,-2-6 0,-1-4 0,1 1 0,3-6 0,-1 1 0,-3 6 0,-1-2 0,0 3 0,3 0 0,0 3 0,-6 5 0,-1-1 0,7-6 0,0-3 0,-6 4 0,-3-2 0,0 2 0,1-7 0,0 1 0,0 5 0,0-2 0,0 4 0,0 4 0,0 1 0,0 1 0,0 1 0,0-10 0,0 0 0,0 15 0,0-11 0,4-1 0,3-6 0,-2 2 0,-3 0 0,0 0 0,3-6 0,1-3 0,-2 6 0,-3 11 0,-2 5 0,1 4 0,0 3 0,0 16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5:24:41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 9825 24575,'45'0'0,"1"0"0,3 0 0,-5 0 0,2 0 0,-21 0 0,1 0 0,5 0 0,5 0 0,-1 0 0,5 0 0,2 0 0,-4 0 0,3 0 0,-3 0 0,4 0 0,3 0 0,-8-2 0,6-2 0,4 1 0,-1-1 0,-4 1 0,-1 2 0,-2 1 0,0-1 0,3-1-359,-2-2 0,3-1 0,2-1 1,-1-1-1,-1 2 0,-5 1 359,10 2 0,-5 2 0,-1-2 0,-6-2 0,-1-2 0,0 0 21,5 1 1,0-1 0,-3 2-22,3 2 0,-1 0 0,4-6 0,0 0 0,-8 7 0,-3 2 0,7-1 0,-6 0 0,1 0 798,-7 0 1,0 0-799,2 0 0,-3 0 491,10 0-491,-5 0 0,5-7 0,2-2 0,-6 7 0,1 0 0,2-3 0,4-1 0,-3 2 0,0 4 0,-2 0 0,9-8 0,1 0 0,-7 6 0,0 0 0,-1-6 0,-1 0 0,-9 8 0,-1 0 0,1 0 0,-1 0 0,14 0 0,-14 0 0,1 0 0,9 0 0,0 0 0,-15 0 0,-4 0 0,-1 0 0,21 0 0,-2 0 0,2 0 0,-6 0 0,-1 0 0,-2 0 0,-3 0 0,-8 0 0</inkml:trace>
  <inkml:trace contextRef="#ctx0" brushRef="#br0" timeOffset="4613">4692 9684 24575,'0'-34'0,"0"1"0,0-6 0,0-6 0,0-8 0,0 15 0,0-6 0,0-3 0,0-4 0,0-2 0,0-1 0,0 1 0,0 0 0,0 3-365,0 3 1,0 1 0,0 0 0,0 0 0,0 0 0,0 0 0,0-1 0,0-1 0,0-1 66,0 1 0,0-1 0,0-1 0,0-2 0,0 0 0,0 0 0,0 1 0,0 1 1,0 2-1,0 2 0,0 3-249,0-12 1,0 3 0,0 2 0,0 2 0,0 2 0,0 1 821,0 1 1,0 2 0,0 1 0,0 0 0,0 1-276,0-9 0,-1 0 0,1 1 0,1 2 0,2 6 0,1 1 0,0 1 0,1-2 290,1-6 1,1-3 0,0 2 0,0 5-291,0 7 0,0 4 0,1-1-82,4-8 0,3-1 0,-3 2 82,-2-3 0,0-2 0,-2 5 0,1-4 0,1-1 0,-2 6 0,2-6 0,0 1 0,-2 6 0,1-5 0,-1-1 0,-2 1 0,-3 3 0,-3 0 0,0 0 0,1-1 0,2-7 0,2-2 0,0 0 0,-2 2 0,-2 4 0,-2 1 0,1 1 0,0 0 1092,0-9 0,0 1 0,0 7 294,0 14 1,0 1-1387,0-9 0,0-5 0,0 5 0,0 10 0,0 1 100,0-13 0,0-5 1,0 10-101,0 9 802,0-23-802,0 21 0,0 1 383,0-2-383,0-4 0,0-1 0,0-3 0,0 9 0,0-3 0,0-14 0,0 0 0,0 14 0,0-1 0,0-15 0,0 0 0,0 16 0,0 1 0,0-3 0,0-1 0,0-2 0,0 2 0,0-7 0,1 12 0,-2 3 0,-15 4 0,12-27 0,-27 39 0,27-39 0,-12 43 0,16-27 0,-16 11 0,12-15 0,-4 10 0,1-1 0,7-13 0,-6 7 0,-4-3 0,-3-6 0,-1-4 0,1 4 0,0-2 0,1 1 0,2 9 0,1 0 0,1 1 0,0-11 0,0 4 0,-7 0 0,11 33 0,-12-17 0,16 23 0</inkml:trace>
  <inkml:trace contextRef="#ctx0" brushRef="#br0" timeOffset="8397">1394 9754 24575,'-29'-26'0,"0"0"0,1 0 0,-3 0 0,0 0 0,2-4 0,9-3 0,2-3 0,1-2 0,-2 3 0,-10-1 0,-1 1 0,7 1 0,10-9 0,2-1 0,-8 5 0,-5-1 0,4 2 0,8 0 0,1 1 0,-1 4 0,0-3 0,1 5 0,-5-12 0,16 24 0,0-13 0,14 8 0,3-3 0,-6-8 0,2-4 0,4 7 0,5-2 0,1-2 0,-3 1 0,1-6 0,-2 1 0,0-9 0,-7 13 0,1-5 0,0-4 0,0-2 0,0-1 0,0 0 0,0 2 0,-1 5-656,4-9 1,-1 4-1,0 1 1,0-1 0,-2-5 574,-3 8 1,0-4-1,-1-2 1,0-1 0,-1 0-1,0 0 1,1 3-1,-1 3 81,3-8 0,-1 2 0,1 2 0,-1 2 0,-1-1-129,-1 5 0,0 2 0,-1-1 0,-1 0 0,0-3 129,-2-2 0,0-2 0,-2-2 0,0 0 0,1 1 0,2 4 0,2-4 0,2 3 0,0 1 0,-3-3-333,-4 2 1,-2-2 0,-1 0 0,1 0 0,3 3 332,4-1 0,2 2 0,0 2 0,-3 2 0,-3 0 0,-3 4 0,1-6 0,3 3 0,0-6 0,2-3 0,-1-1 0,2 4 0,-1 4 0,3-6 0,0 5 0,0-4 0,-4 4 0,-1-5 0,0-2 0,0 3 0,1 3-1,3-5 1,1 5-1,-3-3 1,-4 0 0,-3-1 0,0-2 0,1 2 0,3 6 0,2 0 0,-1 1 0,0-2 558,-3-5 0,0-2 1,-1 1-1,2 2-558,3-5 0,1 3 0,-2 2 0,-3 9 0,-1 1 0,-1-1 73,1-1 0,0-2 0,0 1 1,0 3-74,1-6 0,-2 2 651,-3 1 1,-2-2 0,1 7-652,1-5 1,-3 6 0,-2-1-1,-3 7 0,1-1 648,8 1 1,0 0-649,-8-6 0,-2-1 224,4-6 1,3 1-225,2-6 0,-12 8 0,0 4 0,12 13 0,-11 1 0,15-13 0,0 28 0,0-11 0,0-1 0,0 12 0,15-12 0,28 16 0,-8 0 0,3 0 0,10 0 0,2 0 0,-16 0 0,1 0 0,2 0 0,7 0 0,3 0 0,-1 0 0,-3 1 0,1 0 0,-2-3 0,1-2 0,0-2 0,-3 1 0,4 3 0,-2 0 0,0-6 0,-2 0 0,-11 7 0,1 2 0,14-1 0,7 0 0,-5 0 0,-4 0 0,0 0-191,4 0 0,4 0 1,-4 0 190,0-1 0,-2 2 0,0 6 0,2 2 0,-8-3 0,2 0 0,-1 1 0,-1 5 0,-2 0 0,0 0 0,12-2 0,-2-1 0,-3 0 0,-3-2 0,-14-7 0,-1 0 0,14 16 0,-14-14 0,1 0 0,9 13 0,0-15 572,1 0-572,7 0 0,-17 0 0,1 0 0,20 0 0,-6 0 0,0 0 0,2 0 0,-11 0 0,3 0 0,6 0 0,0 0 0,-10 0 0,1 0 0,6 0 0,4 0 0,-5 0 0,-6 0 0,-3 0 0,7-1 0,-3 2 0,3 15 0,0-12 0,-15 12 0,-4-16 0,-16 0 0</inkml:trace>
  <inkml:trace contextRef="#ctx0" brushRef="#br0" timeOffset="72958">2258 9790 24575,'0'-48'0,"0"0"0,0 1 0,0-1 0,0 0 0,0 0 0,0 9 0,0-4 0,0-2 0,0-3 0,0-1 0,0-1 0,0-1 0,0-1 0,0 0 0,0 0 0,0 1 0,0 1 0,0 1 0,0 2-298,0-4 0,0 1 0,0 1 0,0 1 0,0 1 0,0-1 0,0 0 0,0 0 1,0-1-1,0-2 0,0-1 79,0 6 1,0-2-1,0-3 1,0-1-1,0-1 1,0-1-1,0 1 1,0 0-1,0 1 1,0 2 0,0 2-1,0 2 1,0 4-1,0 3 1,0 5-602,0-20 1,0 9 0,0 5 0,0-1 1261,0-13 1,0 1 0,0 11-443,0-1 859,0 10 1,0 3-860,0 10 0,7-12 0,5-11 0,0-3 0,-2 6 0,-1-1 0,1-1 0,1-2 0,-1 6 0,1-1 0,0-1 0,1 1 0,-1-1 819,2-8 0,-1-1 0,1 1 0,0 5-26,-1 8 1,0 2 0,-1-5-794,-6 0 0,-1-6 0,-1-4 0,-1-1 0,1 3 0,-1 5 0,4-10 0,-1 6 0,0-6-311,-2 7 0,0-6 1,0-3-1,0 1 1,-1 3-1,0 7 311,-1-2 0,0 5 0,1-4-104,0-1 1,1-6 0,0-2 0,1 0-1,-1 3 104,1 2 0,1 2 0,-1 1 0,-1-4 0,-2 9 0,0-3 0,-1 0 0,0-1 0,1 1 0,0-1 0,2-8 0,0-2 0,1 0 0,0 4 0,-2 6 0,-2 6 0,0 4 0,0-2 0,0-9 0,0-6 0,0 3 0,0 11 0,0-3 0,0-9 0,0-2 0,0 19 0,0-1 329,0-1 1,0-3 0,0 3-330,0 6 0,0 0 957,0-16 0,0 3-957,0 13 302,0-5 1,0 1-303,0 4 0,0-11 0,0 11 0,-16-4 0,12 27 0,20-12 0,15 16 0,2-7 0,3-2 0,-5 7 0,0 0 0,4-6 0,1 1 0,8 7 0,-2 0 0,-12-8 0,-1 0 0,4 6 0,1 0 0,-2-5 0,2-2 0,4-1 0,5-2 0,-2 3 0,-8 6 0,0 1 0,3-1-222,3-4 0,4-2 0,0 0 1,-4 3 221,9 5 0,-2 2 0,-4-1 0,3 0 0,-2 0 0,-6 0 0,-2 0 0,0 0 0,14 1 0,0-2 0,-9-4 0,0-1 0,-2 1 0,1 3 0,0 0 0,4-3 0,3-1 0,-1 2 0,-8 3 0,-1 1 0,1 1 0,4-1 0,2 0 0,-2 0 0,-5 0 0,0 0 0,-2 0 0,8 0 0,2 0 0,-4 0 0,2 0 0,1 0 0,5 0 0,2 0 0,-1 0 0,-10 0 0,0 0 0,0 0 0,1 0-38,7 0 1,1 1-1,-1-1 1,-5-1 37,8-7 0,-2 0-31,-3 6 0,3 2 1,-7-2 30,-10-6 0,-3 0 0,-1 7 0,-4 2 0,-7-1 0,-16 32 0,0-7 0,0 5 0,1 12 0,-1 9 0,-1 1 0,-2-13 0,-1 1 0,-1 2 0,1 3-28,3 0 1,0 4 0,1 2 0,0 1 0,0 0 0,-1-3 27,-2-4 0,1-1 0,-2-1 0,1 0 0,1 1 0,0 0-457,1 1 1,1 1 0,0 1-1,0-1 1,1-1 0,-1 0 456,0 4 0,0 0 0,0-1 0,0-2 0,0-1 0,0 0 0,-1-3 0,1 0 0,1 2-104,1-2 0,1 3 1,0 0-1,1 1 1,0-1 103,-1 2 0,1 0 0,0 0 0,0-1 0,0-2 0,1 3 0,0-3 0,0 0 0,0 2-293,-1-1 1,-1 3 0,1 0 0,-1-2 0,-2-4 292,0 1 0,-1-3 0,-1 2 0,1-3 0,0 2 0,0 2 0,0-1 0,0-3 0,0 12 0,0-3 0,0 2 0,0-4 0,0 2 0,0 0 0,0-2 0,0-6 0,0-2 0,0 0 0,0-1 99,0 12 1,0-2 0,0 0-100,0-4 0,0 0 0,0 1 0,0-7 0,0 3 0,0-2 0,0 0 847,0 1 0,0-1 0,0 2-847,0 4 0,0 4 0,0 0 0,0-4 0,0-4 0,0-3 0,0 0 0,0-1 0,0-1 0,0 0 0,0 15 0,0-2 0,0-8 0,0 2 0,1-6 0,0 4 0,-1 0 0,-2-1 0,-2 3 0,-2-1 0,1 1-85,3 0 1,2 1-1,0 1 1,-2-4 84,-3-3 0,-1-2 0,1 3 0,3 9 0,3 5 0,0 0 0,-1-3 0,0-7 0,0-3 0,0 5 0,0 0 0,0 6 0,0 2 0,0-3 0,0-5 0,0-2 0,0-4 0,0 2 0,1-1 0,-1 2 0,0 0 0,-1-2 571,-3 4 0,-3-2 1,2-3-572,4 2 0,-1-2 380,-7 7 1,2-7-381,7-19 0,0-3 0,-16-16 1032,12 0-1032,-11 0 0,-1 0 0,-4 0 0,-10 7 0,-6 2 0,3-7 0,-2-2 0,-3 2 0,0 1 0,-3 2 0,-1-1 0,2-1 0,-5-2 0,1-1 0,0-1-259,-6 1 0,-1 0 1,3 0 258,-2 0 0,2 0 0,13 1 0,-1-1 0,-1-1 0,-10-3 0,-3-3 0,2 3 0,9 2 0,2 1 0,-1 0 0,-2-4 0,-1-2 0,1 3 0,6 3 0,2 1 0,-4 1 0,-7-1 0,-6 0 0,1 0 0,4 0 0,5 0 0,3 0 0,-3 0-137,-3 0 1,-4 0-1,1 0 1,6 0 136,-5 0 0,3 0 0,2 0 0,-4 0 0,8 0 0,-5 0 0,0 0 0,2 0 0,-2 0 0,2 0 0,-1 0 0,1 0 0,-2 0 0,1 0 0,3 0 0,-11 0 0,4 0 0,10-1 0,-1 1 0,-1 1 0,-10 3 0,-2 3 0,1-2 0,9-4 0,2-1 0,-2 3 251,-9 6 0,-2 4 1,6-4-252,9-8 0,4 2 0,4 12 0,-1 1 0,-15-6 0,-1 0 0,11 7 0,0 1 0,-2-6 0,-4-1 0,5 1 284,3 5 0,3 2-284,-1-1 0,3-1 0,4 2 0,5-3 0,15-16 0</inkml:trace>
  <inkml:trace contextRef="#ctx0" brushRef="#br0" timeOffset="78804">3122 10001 24575,'0'-49'0,"0"0"0,0 0 0,0 0 0,0 0 0,0 0 0,0 0 0,0 0 0,0 4 0,0 0 0,0 2 0,0 0 0,0 0 0,0 0 0,0 0 0,0-4 0,0 0 0,0 0 0,0 0 0,0 0 0,0 1 0,0 1-547,0-2 1,0 1 0,0 1 0,0 0 0,0 0 0,0 1 55,0 2 1,0 0-1,0 1 1,0 0-1,0-1 1,0-1 490,0 0 0,0-3 0,-1 0 0,1 0 0,-1 1 0,2 3 0,0 4 609,4-12 1,1 6 0,-1-5-610,-3 4 0,-2-6 0,0-1 0,0 3 0,2 7 0,3 6 0,1 4 0,-1-2 333,-4-14 1,-2-3-1,1 1-333,-1 8 0,0 2 0,3 1 0,5-10 0,1 0 0,-6 4 0,-2-1 0,2 3 0,6 5 0,0 2 0,-2 3 0,-1-2 0,0 1 0,-4-7 0,2 0 0,5 3 0,4-3 0,-1 0 0,-4-2 0,-2-1 0,3-2 819,2 4 0,3-1 0,1-1 0,-1-4-800,-3 8 0,-1-2 0,0-1 0,0-1 1,0-1-1,0 1-19,1-2 0,-1-1 0,0 1 0,1-2 0,-1 1 0,-1-1 0,0 3 0,0-1 0,0-1 0,0 1 0,-1 0 0,0 0 0,-2 2-410,0-1 0,-2 1 1,0 0-1,-1 1 1,1 1-1,1 1 410,2-2 0,1 0 0,0 1 0,0 1 0,-3 3 0,-1-10 0,-3 3 0,1-4-366,2 10 0,0-4 0,1 0 0,0 0 0,-2 4 366,-1-10 0,-2 3 0,1-2-256,0 0 1,0-3 0,0 1 0,0 3 255,0-2 0,0 3 0,0 3 0,0-4 0,0 0 0,0 13 0,0-1 0,0 3 1034,0-5 1,0 3-1035,0 6 0,0 1 973,0 1 1,0 1-974,0-10 1293,-16 0-1293,12-1 0,-4 11 0,0-1 0,8-21 0,-7 13 0,-1 0 0,4-13 0,-3 21 0,-2 1 0,-6-11 0,11 17 0,-12-13 0,0 13 0,12-1 0,-11 5 0,15-1 0,0 12 0,15 4 0,21 4 0,-10 11 0,2 1 0,7-6 0,1 0 0,3 8 0,0-1 0,-2-7 0,-1 0 0,-5 5 0,1 1 0,1-5 0,0-2 0,-5 0 0,-1 1 0,0 7 0,1-2 0,6-13 0,-1 0 0,6 13 0,-7-13 0,3-4 0,0 2 0,0 0 0,1 0 0,3 0 0,-6 0 0,1 0 0,0 0 0,11 0 0,1 0 0,-12 0 0,2 0 0,-1 0 0,15 0 0,-2 0 0,-3 0 0,-1 0 0,3 0 0,0 0 0,-2 0 0,0 0 0,-8 0 0,0 0 0,5 0 0,-1 0 0,-14 0 0,1 0 0,6 0 0,2 0 0,-1 0 0,1 0 0,-1 0 0,0 0 0,1 0 0,-1 0 0,-8 0 0,1 0 0,6 0 0,-2 0 0,7 0 0,-4 0 0,-3 0 0,-8 0 0,23 0 0,-43 0 0,27 0 0,-4 0 0,11 0 0,5 0 0,-24 0 0,-3 0 0,0 0 0,-12 0 0,27 0 0,-11 0 0,15 0 0,0 0 0,-15 0 0,11 0 0,-11 0 0,-1 0 0,13 0 0,-28 0 0,27 0 0,-27 16 0,12 27 0,-15-9 0,-2 5 0,0 1 0,2 4 0,-1 1-885,0 2 1,0 0 0,0 4 884,0-12 0,0 3 0,0 1 0,0-1 0,0 0 0,0 4 0,0-2 0,0 2 0,0 2 0,-1-7 0,1 4 0,-1 0 0,1 0 0,0 0 0,2-3 0,0 7 0,2-3 0,1 1 0,-1 1 0,0-3 0,0 2 0,0 0 0,0 0 0,0-2 0,1 4 0,0-2 0,0 1 0,-1 0 0,0-7 0,0 0 0,-1 0 0,0 2 0,-1 3 0,-1-4 0,0 3 0,-1 2 0,-1 0 0,1 0 0,-1-1 0,1-3 0,0 6 0,0-2 0,0-1 0,0 0 0,0 3-391,0-6 1,0 2 0,0 1 0,0 0 0,0-1-1,0-1 1,0-3 390,0 10 0,1-3 0,-1-1 0,-1 3 0,-1-8 0,0 3 0,-1 1 0,-1 0 0,1-1 0,1-3 0,1 8 0,0-3 0,1 0 0,-2 4 0,0-6 0,-1 4 0,0 2 0,0-1 0,1-1 0,0-3 0,1 3 0,1-4 0,1 0 0,-1 4 0,0-7 0,0 2 0,0 2 0,0 0 0,0-1 0,0-2 0,0 2 0,0-2 0,0 0 0,0 0 0,0 1 0,0 2 0,-1 2 0,1-1 0,0 1 0,1-2-377,1-3 0,2-1 0,-1 1 1,1-2-1,-2 2 377,0-1 0,-2 1 0,0-1 0,1 0 0,0 0 0,2-1 0,1 0 0,-1 0 0,1 0 0,-2-1 0,-1 9 0,-1-1 0,-1 0 0,1 1 0,0-6 0,0 1 0,0 1 0,0-2 0,0-2-171,0-1 0,0-3 0,0 1 0,0 0 171,0 4 0,0 3 0,0-2 0,0-5 0,0 10 0,0-6 932,0-13 0,0-3-932,0 21 2604,0-43-2604,0 12 2424,-16-16-2424,-19 0 0,2 1 0,-4-2 0,3-4 0,-2-1 0,0 1 353,1 3 1,-1 2 0,-3-2-354,1 0 0,-5-2 0,-2 0 0,2 1 0,4 1 0,1 1 0,3 1 0,-4 1-163,-6-1 0,-6 0 0,2 0 1,6 0 162,5 0 0,2 0 0,-2 0 0,-3 0 0,2 0 0,-7-1 0,-2 2 0,4 3 0,-3 2 0,1-1 0,9-3 0,1-2 0,-1 2 0,-6 3 0,0 1 0,0-1 0,7-5 0,0-1 0,0 2 0,-5 3 0,-1 3 0,-4-2 0,3-4 0,-5 0 0,-1-1 0,0 0 0,3 1 0,-2 3 0,4 1 0,-1-1 0,-3-1-356,2-2 1,-4 0-1,0-2 1,2 0-1,3 1 356,-7 0 0,3 0 0,5 0 0,5 0 0,2 0-70,2-1 0,-2 1 0,3 1 70,-3 7 0,-1 0 0,0-7 0,-5-1 0,3 3 0,-8 12 0,2 1 0,12-13 0,-1-3 0,2 1 0,-4 7 0,3 0 0,7-8 0,0 0 293,-7 7 0,1 1-293,-6-4 1814,3 12-1814,5-16 0,27 0 0,-12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Model optimization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: Models with fewer parameters are generally faster to compute and more resource-efficient while being more robust and generalizing better to unseen samples. Visualizations can uncover which parts of a model are essential  – and which layers might be omitted without compromising the model’s performance.</a:t>
            </a:r>
            <a:endParaRPr lang="en-US" b="1" i="0" dirty="0">
              <a:solidFill>
                <a:srgbClr val="BABEC3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BABEC3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Interpretability and explainability: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 The performance of deep learning models is, at times, staggering, even for seasoned data scientists and ML engineers. Visualizations provide ways to dive into a model’s structure and uncover why it succeeds in learning the relationships encoded in the training data.</a:t>
            </a:r>
            <a:b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</a:br>
            <a:endParaRPr lang="en-US" b="0" i="0" dirty="0">
              <a:solidFill>
                <a:srgbClr val="BABEC3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Debugging model training: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 It’s fair to assume that everyone training deep learning models has encountered a situation where a model doesn’t learn or struggles with a particular set of samples. The reasons for this range from wrongly connected model components to misconfigured optimizers. Visualizations are great for monitoring training runs and diagnosing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69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F0626-C0C0-6086-C0EC-671046DC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907D9-565F-A92C-7441-77ACB6700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F0DC-A17C-283C-30E4-CF1D1AC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E1-10DC-82A7-757B-B474511D9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74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834C-F885-EC2B-E876-617F9952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99F79-3CEA-B8F0-4FCE-977CD74E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4FBEB-65D5-59B2-4AF3-C6DB6B126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F2AC-7C25-4706-22AE-F90E058D1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5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557F-96BB-CADF-711F-E22AE2C33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243BA-1AEB-82A4-1421-9A66DDA17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BF29B-DBCD-9EC9-A942-1C3A1DA13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011C-71F4-4643-537A-148678FEA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7CBA1-F676-8613-CD85-7830DF063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1C86F-F76C-B0FE-28FA-C6E49F20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EF174-E225-C98E-8E3F-249484BD9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E77C8-0E01-DDA7-8D5C-F6E472668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E593-A095-9699-10DD-B4605BE4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6DFC7-3E03-771C-C83F-68E312D89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9E492-FA89-6792-C056-40E1AC71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Learning Progression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: Training dynamics plots reveal how quickly or slowly a model converges. Rapid convergence can point to overfitting, while erratic fluctuations may indicate issues like poor initialization or improper learning rate tuning.</a:t>
            </a:r>
            <a:b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</a:br>
            <a:endParaRPr lang="en-US" b="0" i="0" dirty="0">
              <a:solidFill>
                <a:srgbClr val="BABEC3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Early Stopping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: Plotting losses helps to identify the point at which a model starts overfitting the training data. A decreasing training loss while the validation loss rises is a clear sign of overfitting. The point where overfitting sets in is the optimal time to halt training.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F9584-331B-232B-CAF6-E250B5C52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7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1B844-A4A8-DF7D-3D2F-3CCFDFB4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FB6EA-8877-35E8-C7AA-FEBF65D38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E60DE-7ABD-9E8D-1B8D-1DC67769B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Learning Progression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: Training dynamics plots reveal how quickly or slowly a model converges. Rapid convergence can point to overfitting, while erratic fluctuations may indicate issues like poor initialization or improper learning rate tuning.</a:t>
            </a:r>
            <a:b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</a:br>
            <a:endParaRPr lang="en-US" b="0" i="0" dirty="0">
              <a:solidFill>
                <a:srgbClr val="BABEC3"/>
              </a:solidFill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Early Stopping</a:t>
            </a:r>
            <a:r>
              <a:rPr lang="en-US" b="0" i="0" dirty="0">
                <a:solidFill>
                  <a:srgbClr val="BABEC3"/>
                </a:solidFill>
                <a:effectLst/>
                <a:latin typeface="IBM Plex Sans" panose="020B0503050203000203" pitchFamily="34" charset="0"/>
              </a:rPr>
              <a:t>: Plotting losses helps to identify the point at which a model starts overfitting the training data. A decreasing training loss while the validation loss rises is a clear sign of overfitting. The point where overfitting sets in is the optimal time to halt training.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7921F-E3DD-1D35-C1BF-BEC5C4526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6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48B9-3085-F295-A3C7-9D0035D7A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A4583-02FB-71B8-E9D0-253A66079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4D3C9-78BE-2C8A-137B-8D39FD8CA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7E4B0-02AA-842D-08EB-46B228813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BC79-CDE1-E397-D649-3FD49769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B576F-4C09-54F2-7621-410ECB7E2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A42E5-C9E7-5F6B-7189-3F4001590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Activations:</a:t>
            </a:r>
            <a:r>
              <a:rPr lang="en-US" b="0" i="0" dirty="0">
                <a:effectLst/>
                <a:latin typeface="-apple-system"/>
              </a:rPr>
              <a:t> We generally think of these as being “what” the network saw. If understanding a neural network is like reverse compiling a computer program, the neurons are the variables, and the activations are the values of those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Weights:</a:t>
            </a:r>
            <a:r>
              <a:rPr lang="en-US" b="0" i="0" dirty="0">
                <a:effectLst/>
                <a:latin typeface="-apple-system"/>
              </a:rPr>
              <a:t> We generally think of these as being “how” the neural network computes one layer from the previous one. In the reverse engineering analogy, these are compiled assembly instructions.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Attributions:</a:t>
            </a:r>
            <a:r>
              <a:rPr lang="en-US" b="0" i="0" dirty="0">
                <a:effectLst/>
                <a:latin typeface="-apple-system"/>
              </a:rPr>
              <a:t> Attributions try to tell us the extent to which one neuron influenced a later neuron.[2,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We often think of this as “why” the neuron fired. We need to be careful with attributions, because they’re a human-defined object on top of a neural network rather than a fundamental object. They aren’t always well defined, and people mean different things by them. (They are very well defined if you are only operating across adjacent layers!)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753B0-6735-9E01-C06D-A190431D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1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FEF5-3BF6-D786-A835-687B3C6C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1D640-BBCE-C2E1-B187-1F3A92DB1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67282-D3DC-AEEB-4A86-AA058D7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B507B-CA13-0637-FE03-F55584CEB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D107-E88A-D5EA-3258-0C4C495D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159B3-DB10-9DC7-7721-970A61CB4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194E1C-BD2C-E2DB-6628-709FC4A9B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EFC1-37D1-077B-18FC-5904CCF0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cs.berkeley.edu/figur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7543800" cy="1524000"/>
          </a:xfrm>
        </p:spPr>
        <p:txBody>
          <a:bodyPr/>
          <a:lstStyle/>
          <a:p>
            <a:r>
              <a:rPr lang="en-US" dirty="0"/>
              <a:t>CSP571 Data Preparation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75438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15. Convolutional Neural Networks. Visualizing Deep Learning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47505"/>
              </p:ext>
            </p:extLst>
          </p:nvPr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25A6B7-D3B9-AE48-00FB-C2D68F214F87}"/>
                  </a:ext>
                </a:extLst>
              </p14:cNvPr>
              <p14:cNvContentPartPr/>
              <p14:nvPr/>
            </p14:nvContentPartPr>
            <p14:xfrm>
              <a:off x="6330960" y="2120760"/>
              <a:ext cx="1416960" cy="211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25A6B7-D3B9-AE48-00FB-C2D68F214F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600" y="2111400"/>
                <a:ext cx="1435680" cy="21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61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2228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17572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1498601"/>
            <a:ext cx="4762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endCxn id="3" idx="0"/>
          </p:cNvCxnSpPr>
          <p:nvPr/>
        </p:nvCxnSpPr>
        <p:spPr>
          <a:xfrm flipH="1" flipV="1">
            <a:off x="3124200" y="1498601"/>
            <a:ext cx="4762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3962400"/>
            <a:ext cx="47625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/>
          <p:nvPr/>
        </p:nvCxnSpPr>
        <p:spPr>
          <a:xfrm flipH="1" flipV="1">
            <a:off x="3124200" y="3962400"/>
            <a:ext cx="47625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40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1498601"/>
            <a:ext cx="43815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1498601"/>
            <a:ext cx="4305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3962400"/>
            <a:ext cx="43815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3962400"/>
            <a:ext cx="43053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1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058355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498601"/>
            <a:ext cx="3924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1498601"/>
            <a:ext cx="39243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3962400"/>
            <a:ext cx="39243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3962400"/>
            <a:ext cx="39243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9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6191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1498601"/>
            <a:ext cx="34671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1498601"/>
            <a:ext cx="34671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3962400"/>
            <a:ext cx="34671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962400"/>
            <a:ext cx="34671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8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scan an image for a given template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are the possible locations of our given template in an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0815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  <a:endCxn id="3" idx="0"/>
          </p:cNvCxnSpPr>
          <p:nvPr/>
        </p:nvCxnSpPr>
        <p:spPr>
          <a:xfrm flipH="1" flipV="1">
            <a:off x="3124200" y="1498601"/>
            <a:ext cx="30099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1498601"/>
            <a:ext cx="3009900" cy="413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3962400"/>
            <a:ext cx="3009900" cy="385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962400"/>
            <a:ext cx="3009900" cy="39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0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1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using a </a:t>
            </a:r>
            <a:r>
              <a:rPr lang="en-US" sz="2400" b="1" dirty="0">
                <a:latin typeface="Times New Roman"/>
                <a:cs typeface="Times New Roman"/>
              </a:rPr>
              <a:t>sliding window</a:t>
            </a:r>
            <a:r>
              <a:rPr lang="en-US" sz="2400" dirty="0">
                <a:latin typeface="Times New Roman"/>
                <a:cs typeface="Times New Roman"/>
              </a:rPr>
              <a:t> to scan an image for the potential locations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07700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371600" y="1911928"/>
            <a:ext cx="4762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200400" y="1911928"/>
            <a:ext cx="4686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447800" y="4348183"/>
            <a:ext cx="4686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200400" y="4358245"/>
            <a:ext cx="4686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4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22892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8" y="5105400"/>
            <a:ext cx="8523731" cy="2228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using a </a:t>
            </a:r>
            <a:r>
              <a:rPr lang="en-US" sz="2400" b="1" dirty="0">
                <a:latin typeface="Times New Roman"/>
                <a:cs typeface="Times New Roman"/>
              </a:rPr>
              <a:t>sliding window</a:t>
            </a:r>
            <a:r>
              <a:rPr lang="en-US" sz="2400" dirty="0">
                <a:latin typeface="Times New Roman"/>
                <a:cs typeface="Times New Roman"/>
              </a:rPr>
              <a:t> to scan an image for the potential locations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moving our window by one pixel at a time. So, our </a:t>
            </a:r>
            <a:r>
              <a:rPr lang="en-US" sz="2400" b="1" dirty="0">
                <a:latin typeface="Times New Roman"/>
                <a:cs typeface="Times New Roman"/>
              </a:rPr>
              <a:t>stride</a:t>
            </a:r>
          </a:p>
          <a:p>
            <a:pPr marL="12065" marR="164465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																equals to 1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8288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5814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828800" y="4348183"/>
            <a:ext cx="4305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581400" y="4358245"/>
            <a:ext cx="4305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0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8" y="5105400"/>
            <a:ext cx="8523731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</a:t>
            </a:r>
            <a:r>
              <a:rPr lang="en-US" sz="2400" i="1" dirty="0">
                <a:latin typeface="Times New Roman"/>
                <a:cs typeface="Times New Roman"/>
              </a:rPr>
              <a:t>increase</a:t>
            </a:r>
            <a:r>
              <a:rPr lang="en-US" sz="2400" dirty="0">
                <a:latin typeface="Times New Roman"/>
                <a:cs typeface="Times New Roman"/>
              </a:rPr>
              <a:t> stride to </a:t>
            </a:r>
            <a:r>
              <a:rPr lang="en-US" sz="2400" i="1" dirty="0">
                <a:latin typeface="Times New Roman"/>
                <a:cs typeface="Times New Roman"/>
              </a:rPr>
              <a:t>decrease</a:t>
            </a:r>
            <a:r>
              <a:rPr lang="en-US" sz="2400" dirty="0">
                <a:latin typeface="Times New Roman"/>
                <a:cs typeface="Times New Roman"/>
              </a:rPr>
              <a:t> the number of matches made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2514600" y="4757718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6553200" y="4746424"/>
            <a:ext cx="914400" cy="34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6134100" y="1911928"/>
          <a:ext cx="1752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 flipH="1">
            <a:off x="18288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 flipH="1">
            <a:off x="3581400" y="1911928"/>
            <a:ext cx="4305300" cy="6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 flipH="1">
            <a:off x="1828800" y="4348183"/>
            <a:ext cx="4305300" cy="1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ADCCA8-FB6B-D3B0-0BD0-686434A4715B}"/>
              </a:ext>
            </a:extLst>
          </p:cNvPr>
          <p:cNvCxnSpPr>
            <a:cxnSpLocks/>
          </p:cNvCxnSpPr>
          <p:nvPr/>
        </p:nvCxnSpPr>
        <p:spPr>
          <a:xfrm flipH="1">
            <a:off x="3581400" y="4358245"/>
            <a:ext cx="4305300" cy="6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6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0" dirty="0"/>
              <a:t>Convolutional</a:t>
            </a:r>
            <a:r>
              <a:rPr cap="small" spc="210" dirty="0"/>
              <a:t> </a:t>
            </a:r>
            <a:r>
              <a:rPr cap="small" spc="155" dirty="0"/>
              <a:t>Neural</a:t>
            </a:r>
            <a:r>
              <a:rPr cap="small" spc="275" dirty="0"/>
              <a:t> </a:t>
            </a:r>
            <a:r>
              <a:rPr cap="small" spc="130" dirty="0"/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086" y="2419654"/>
            <a:ext cx="7237827" cy="22407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5394" y="5145785"/>
            <a:ext cx="4758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6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</a:rPr>
              <a:t>https://commons.wikimedia.org/wiki/File:Typical_cnn.png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77690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cover each potential location with our pattern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How do we calculate similarity?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05681"/>
              </p:ext>
            </p:extLst>
          </p:nvPr>
        </p:nvGraphicFramePr>
        <p:xfrm>
          <a:off x="3621478" y="192697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61402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277A173-6309-2318-830D-2DE0A4153175}"/>
                  </a:ext>
                </a:extLst>
              </p14:cNvPr>
              <p14:cNvContentPartPr/>
              <p14:nvPr/>
            </p14:nvContentPartPr>
            <p14:xfrm>
              <a:off x="324000" y="2000160"/>
              <a:ext cx="2661120" cy="3245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277A173-6309-2318-830D-2DE0A4153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90800"/>
                <a:ext cx="2679840" cy="32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24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090788-75D8-2F8B-CE2A-6E0E6E5C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6301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dot product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27914"/>
              </p:ext>
            </p:extLst>
          </p:nvPr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8889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578D54-603F-F39D-3DA3-DAA8073E5032}"/>
                  </a:ext>
                </a:extLst>
              </p14:cNvPr>
              <p14:cNvContentPartPr/>
              <p14:nvPr/>
            </p14:nvContentPartPr>
            <p14:xfrm>
              <a:off x="1327320" y="1974960"/>
              <a:ext cx="3308760" cy="174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578D54-603F-F39D-3DA3-DAA8073E5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7960" y="1965600"/>
                <a:ext cx="332748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98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/>
              <p:nvPr/>
            </p:nvSpPr>
            <p:spPr>
              <a:xfrm>
                <a:off x="620269" y="5105400"/>
                <a:ext cx="8382000" cy="14428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Let’s consider dot product</a:t>
                </a: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𝑇𝑀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h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𝑤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im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t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[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9" y="5105400"/>
                <a:ext cx="8382000" cy="1442831"/>
              </a:xfrm>
              <a:prstGeom prst="rect">
                <a:avLst/>
              </a:prstGeom>
              <a:blipFill>
                <a:blip r:embed="rId2"/>
                <a:stretch>
                  <a:fillRect l="-1210" t="-5263" b="-30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389320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860554"/>
              </p:ext>
            </p:extLst>
          </p:nvPr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6C6864-1192-D2EA-CE9D-D3AA484A2F1E}"/>
                  </a:ext>
                </a:extLst>
              </p14:cNvPr>
              <p14:cNvContentPartPr/>
              <p14:nvPr/>
            </p14:nvContentPartPr>
            <p14:xfrm>
              <a:off x="362160" y="1111320"/>
              <a:ext cx="5759640" cy="4312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6C6864-1192-D2EA-CE9D-D3AA484A2F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800" y="1101960"/>
                <a:ext cx="5778360" cy="43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3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8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add intensity to the image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Scores for the bright instances would be </a:t>
            </a:r>
            <a:r>
              <a:rPr lang="en-US" sz="2400" b="1" dirty="0">
                <a:latin typeface="Times New Roman"/>
                <a:cs typeface="Times New Roman"/>
              </a:rPr>
              <a:t>inflated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need to normalize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/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/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17808" r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/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7808"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30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Cosine Similarity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/>
              <p:nvPr/>
            </p:nvSpPr>
            <p:spPr>
              <a:xfrm>
                <a:off x="620269" y="5105400"/>
                <a:ext cx="8382000" cy="164134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Cosine similarity:</a:t>
                </a: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</a:rPr>
                              <m:t>𝑑𝑜𝑡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𝑑𝑜𝑡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𝑑𝑜𝑡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9E6591A8-BA6F-3546-2CDC-1982FF4C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9" y="5105400"/>
                <a:ext cx="8382000" cy="1641347"/>
              </a:xfrm>
              <a:prstGeom prst="rect">
                <a:avLst/>
              </a:prstGeom>
              <a:blipFill>
                <a:blip r:embed="rId2"/>
                <a:stretch>
                  <a:fillRect l="-1210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/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BB25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/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2A5B96-07D8-A011-D0F1-C5180D96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13" y="1187907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7808" r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/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3000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92846-7C06-E556-4E8F-EBACF680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22" y="217906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7808"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9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Padding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if only part of the pattern is present on the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7CDD1D-B894-3163-5266-C82E41E0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86441"/>
            <a:ext cx="2407924" cy="34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is CAPTCHA image of an impending car wreck. | Car, Structures">
            <a:extLst>
              <a:ext uri="{FF2B5EF4-FFF2-40B4-BE49-F238E27FC236}">
                <a16:creationId xmlns:a16="http://schemas.microsoft.com/office/drawing/2014/main" id="{D7F5DE7A-44B8-1837-87F6-F83C6F555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325"/>
          <a:stretch/>
        </p:blipFill>
        <p:spPr bwMode="auto">
          <a:xfrm>
            <a:off x="4724400" y="1367232"/>
            <a:ext cx="2589294" cy="37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78A8ED-7CA5-BDC7-F399-653C4A6FD249}"/>
                  </a:ext>
                </a:extLst>
              </p14:cNvPr>
              <p14:cNvContentPartPr/>
              <p14:nvPr/>
            </p14:nvContentPartPr>
            <p14:xfrm>
              <a:off x="1384200" y="3359160"/>
              <a:ext cx="5226840" cy="76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78A8ED-7CA5-BDC7-F399-653C4A6FD2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840" y="3349800"/>
                <a:ext cx="52455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68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Padding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What if only part of the pattern is present on the image?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95400" y="4884221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10x10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4489783" y="4283132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72820"/>
              </p:ext>
            </p:extLst>
          </p:nvPr>
        </p:nvGraphicFramePr>
        <p:xfrm>
          <a:off x="4000500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5x7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3444050" y="2828158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50" y="2828158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00DA7F0-AB70-215D-E599-CB1CA822B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67500"/>
              </p:ext>
            </p:extLst>
          </p:nvPr>
        </p:nvGraphicFramePr>
        <p:xfrm>
          <a:off x="481940" y="1268682"/>
          <a:ext cx="30479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5">
                  <a:extLst>
                    <a:ext uri="{9D8B030D-6E8A-4147-A177-3AD203B41FA5}">
                      <a16:colId xmlns:a16="http://schemas.microsoft.com/office/drawing/2014/main" val="1822662642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3605236676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4042901176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2694113563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3429610351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657110909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1709536728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1746663540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2791641931"/>
                    </a:ext>
                  </a:extLst>
                </a:gridCol>
                <a:gridCol w="304795">
                  <a:extLst>
                    <a:ext uri="{9D8B030D-6E8A-4147-A177-3AD203B41FA5}">
                      <a16:colId xmlns:a16="http://schemas.microsoft.com/office/drawing/2014/main" val="4097664532"/>
                    </a:ext>
                  </a:extLst>
                </a:gridCol>
              </a:tblGrid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1303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079251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42510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725916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772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634259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7533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49972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74635"/>
                  </a:ext>
                </a:extLst>
              </a:tr>
              <a:tr h="3285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6468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47331E-B13B-9D7C-17DF-78D61A3E8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88336"/>
              </p:ext>
            </p:extLst>
          </p:nvPr>
        </p:nvGraphicFramePr>
        <p:xfrm>
          <a:off x="6227464" y="2025747"/>
          <a:ext cx="25102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10">
                  <a:extLst>
                    <a:ext uri="{9D8B030D-6E8A-4147-A177-3AD203B41FA5}">
                      <a16:colId xmlns:a16="http://schemas.microsoft.com/office/drawing/2014/main" val="2984112138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969504200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2046465501"/>
                    </a:ext>
                  </a:extLst>
                </a:gridCol>
                <a:gridCol w="469106">
                  <a:extLst>
                    <a:ext uri="{9D8B030D-6E8A-4147-A177-3AD203B41FA5}">
                      <a16:colId xmlns:a16="http://schemas.microsoft.com/office/drawing/2014/main" val="2942804204"/>
                    </a:ext>
                  </a:extLst>
                </a:gridCol>
                <a:gridCol w="248114">
                  <a:extLst>
                    <a:ext uri="{9D8B030D-6E8A-4147-A177-3AD203B41FA5}">
                      <a16:colId xmlns:a16="http://schemas.microsoft.com/office/drawing/2014/main" val="3745843595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379749521"/>
                    </a:ext>
                  </a:extLst>
                </a:gridCol>
                <a:gridCol w="358610">
                  <a:extLst>
                    <a:ext uri="{9D8B030D-6E8A-4147-A177-3AD203B41FA5}">
                      <a16:colId xmlns:a16="http://schemas.microsoft.com/office/drawing/2014/main" val="1817756971"/>
                    </a:ext>
                  </a:extLst>
                </a:gridCol>
              </a:tblGrid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23591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25210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79604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40494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49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F4DDE0-51BE-BEA9-1F31-6194F0F6BE58}"/>
                  </a:ext>
                </a:extLst>
              </p14:cNvPr>
              <p14:cNvContentPartPr/>
              <p14:nvPr/>
            </p14:nvContentPartPr>
            <p14:xfrm>
              <a:off x="324000" y="1225080"/>
              <a:ext cx="1950480" cy="2375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F4DDE0-51BE-BEA9-1F31-6194F0F6B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215720"/>
                <a:ext cx="1969200" cy="23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51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05" dirty="0"/>
              <a:t>Pooling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do not expect our pattern to appear multiple times in overlaps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are consolidating information about the region via pooling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D910-A8BE-5B23-C3D7-33FBCEF1A39D}"/>
              </a:ext>
            </a:extLst>
          </p:cNvPr>
          <p:cNvSpPr txBox="1"/>
          <p:nvPr/>
        </p:nvSpPr>
        <p:spPr>
          <a:xfrm>
            <a:off x="1270552" y="454070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 8x8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14A7C-8010-0567-518A-22D293E1FAC4}"/>
              </a:ext>
            </a:extLst>
          </p:cNvPr>
          <p:cNvSpPr txBox="1"/>
          <p:nvPr/>
        </p:nvSpPr>
        <p:spPr>
          <a:xfrm>
            <a:off x="3842661" y="426383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Template 6x4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38A403-A01D-6AB7-1476-80B9C0E61746}"/>
              </a:ext>
            </a:extLst>
          </p:cNvPr>
          <p:cNvGraphicFramePr>
            <a:graphicFrameLocks noGrp="1"/>
          </p:cNvGraphicFramePr>
          <p:nvPr/>
        </p:nvGraphicFramePr>
        <p:xfrm>
          <a:off x="3524642" y="1911928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96732477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00620421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3513922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7377644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9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337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3683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47283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8688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5747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C63E43-3483-AC80-4A80-1CBF6429A1BE}"/>
              </a:ext>
            </a:extLst>
          </p:cNvPr>
          <p:cNvCxnSpPr>
            <a:cxnSpLocks/>
          </p:cNvCxnSpPr>
          <p:nvPr/>
        </p:nvCxnSpPr>
        <p:spPr>
          <a:xfrm>
            <a:off x="61341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E142-3010-EDF6-4D6C-39ED1B85B290}"/>
              </a:ext>
            </a:extLst>
          </p:cNvPr>
          <p:cNvCxnSpPr>
            <a:cxnSpLocks/>
          </p:cNvCxnSpPr>
          <p:nvPr/>
        </p:nvCxnSpPr>
        <p:spPr>
          <a:xfrm>
            <a:off x="7886700" y="1911928"/>
            <a:ext cx="0" cy="3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11493-9AC7-16E5-C7DE-03DB647A4A50}"/>
              </a:ext>
            </a:extLst>
          </p:cNvPr>
          <p:cNvCxnSpPr>
            <a:cxnSpLocks/>
          </p:cNvCxnSpPr>
          <p:nvPr/>
        </p:nvCxnSpPr>
        <p:spPr>
          <a:xfrm>
            <a:off x="6134100" y="4348183"/>
            <a:ext cx="0" cy="5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3B8729-EEB7-296A-698E-618F6E77D1DB}"/>
              </a:ext>
            </a:extLst>
          </p:cNvPr>
          <p:cNvCxnSpPr/>
          <p:nvPr/>
        </p:nvCxnSpPr>
        <p:spPr>
          <a:xfrm>
            <a:off x="49530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3BBFEEB-6F84-C761-8BB4-5560A241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8602"/>
              </p:ext>
            </p:extLst>
          </p:nvPr>
        </p:nvGraphicFramePr>
        <p:xfrm>
          <a:off x="6195250" y="2598306"/>
          <a:ext cx="1805745" cy="110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149">
                  <a:extLst>
                    <a:ext uri="{9D8B030D-6E8A-4147-A177-3AD203B41FA5}">
                      <a16:colId xmlns:a16="http://schemas.microsoft.com/office/drawing/2014/main" val="2844114742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123517709"/>
                    </a:ext>
                  </a:extLst>
                </a:gridCol>
                <a:gridCol w="473852">
                  <a:extLst>
                    <a:ext uri="{9D8B030D-6E8A-4147-A177-3AD203B41FA5}">
                      <a16:colId xmlns:a16="http://schemas.microsoft.com/office/drawing/2014/main" val="4077463258"/>
                    </a:ext>
                  </a:extLst>
                </a:gridCol>
                <a:gridCol w="248446">
                  <a:extLst>
                    <a:ext uri="{9D8B030D-6E8A-4147-A177-3AD203B41FA5}">
                      <a16:colId xmlns:a16="http://schemas.microsoft.com/office/drawing/2014/main" val="495143965"/>
                    </a:ext>
                  </a:extLst>
                </a:gridCol>
                <a:gridCol w="361149">
                  <a:extLst>
                    <a:ext uri="{9D8B030D-6E8A-4147-A177-3AD203B41FA5}">
                      <a16:colId xmlns:a16="http://schemas.microsoft.com/office/drawing/2014/main" val="709663897"/>
                    </a:ext>
                  </a:extLst>
                </a:gridCol>
              </a:tblGrid>
              <a:tr h="36858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13450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11</a:t>
                      </a:r>
                    </a:p>
                  </a:txBody>
                  <a:tcPr>
                    <a:solidFill>
                      <a:srgbClr val="E2C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7757"/>
                  </a:ext>
                </a:extLst>
              </a:tr>
              <a:tr h="36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51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1744BD2-D294-A50C-4777-474FD50A7E41}"/>
              </a:ext>
            </a:extLst>
          </p:cNvPr>
          <p:cNvSpPr txBox="1"/>
          <p:nvPr/>
        </p:nvSpPr>
        <p:spPr>
          <a:xfrm>
            <a:off x="6799948" y="3869674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Scores 3x5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/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09B9A-831B-7D2B-CE09-D74F6010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7" y="285413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DC7FD-5827-AA49-FF97-116E1C883FD3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512786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F171A8-26A1-CFA2-6409-DD014C01CA35}"/>
              </a:ext>
            </a:extLst>
          </p:cNvPr>
          <p:cNvCxnSpPr>
            <a:cxnSpLocks/>
          </p:cNvCxnSpPr>
          <p:nvPr/>
        </p:nvCxnSpPr>
        <p:spPr>
          <a:xfrm flipV="1">
            <a:off x="6553200" y="2359327"/>
            <a:ext cx="246748" cy="61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50988C1-D802-AA95-1619-E57164D4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26235"/>
              </p:ext>
            </p:extLst>
          </p:nvPr>
        </p:nvGraphicFramePr>
        <p:xfrm>
          <a:off x="6057599" y="1279899"/>
          <a:ext cx="2491532" cy="94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83">
                  <a:extLst>
                    <a:ext uri="{9D8B030D-6E8A-4147-A177-3AD203B41FA5}">
                      <a16:colId xmlns:a16="http://schemas.microsoft.com/office/drawing/2014/main" val="2045561000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1767541743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1231528279"/>
                    </a:ext>
                  </a:extLst>
                </a:gridCol>
                <a:gridCol w="622883">
                  <a:extLst>
                    <a:ext uri="{9D8B030D-6E8A-4147-A177-3AD203B41FA5}">
                      <a16:colId xmlns:a16="http://schemas.microsoft.com/office/drawing/2014/main" val="4189126561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649983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3483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620DF46-8234-82E8-79F3-1E165077AF63}"/>
              </a:ext>
            </a:extLst>
          </p:cNvPr>
          <p:cNvSpPr txBox="1"/>
          <p:nvPr/>
        </p:nvSpPr>
        <p:spPr>
          <a:xfrm>
            <a:off x="7588526" y="2189037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Max Pooling 2x4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11F5BB-D085-9FFA-5F92-5F3B951D48AF}"/>
                  </a:ext>
                </a:extLst>
              </p14:cNvPr>
              <p14:cNvContentPartPr/>
              <p14:nvPr/>
            </p14:nvContentPartPr>
            <p14:xfrm>
              <a:off x="888840" y="1485720"/>
              <a:ext cx="7132320" cy="302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11F5BB-D085-9FFA-5F92-5F3B951D48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1476360"/>
                <a:ext cx="7151040" cy="30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59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30" dirty="0"/>
              <a:t>Pooling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7116"/>
            <a:ext cx="6350635" cy="26473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20" dirty="0">
                <a:latin typeface="Times New Roman"/>
                <a:cs typeface="Times New Roman"/>
              </a:rPr>
              <a:t>Aggregates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set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adjacent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units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14" dirty="0">
                <a:latin typeface="Times New Roman"/>
                <a:cs typeface="Times New Roman"/>
              </a:rPr>
              <a:t>Like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convolution,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has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kernel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size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stride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0" dirty="0">
                <a:latin typeface="Times New Roman"/>
                <a:cs typeface="Times New Roman"/>
              </a:rPr>
              <a:t>Unlike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convolution,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weights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fixed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(not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learned)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35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10" dirty="0">
                <a:latin typeface="Times New Roman"/>
                <a:cs typeface="Times New Roman"/>
              </a:rPr>
              <a:t>Average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pooling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0" dirty="0">
                <a:latin typeface="Times New Roman"/>
                <a:cs typeface="Times New Roman"/>
              </a:rPr>
              <a:t>Max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pooling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7116"/>
            <a:ext cx="8303260" cy="122854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Convolution operation is a linear function and can be expressed as a matrix multiplication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Let’s consider 1-D example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F93EC5-8432-F0E0-C334-518ECE1B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11970"/>
              </p:ext>
            </p:extLst>
          </p:nvPr>
        </p:nvGraphicFramePr>
        <p:xfrm>
          <a:off x="1143000" y="2849168"/>
          <a:ext cx="533400" cy="22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45394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942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F6CB1-1950-2609-FCCF-BB0E29E9B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87081"/>
              </p:ext>
            </p:extLst>
          </p:nvPr>
        </p:nvGraphicFramePr>
        <p:xfrm>
          <a:off x="2514600" y="3751660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7B2790-46EC-A70C-F340-2A09548DCD01}"/>
              </a:ext>
            </a:extLst>
          </p:cNvPr>
          <p:cNvSpPr txBox="1"/>
          <p:nvPr/>
        </p:nvSpPr>
        <p:spPr>
          <a:xfrm>
            <a:off x="1080052" y="5152066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745CB-B17C-ECB7-6ACC-2B3F981A8C2B}"/>
              </a:ext>
            </a:extLst>
          </p:cNvPr>
          <p:cNvSpPr txBox="1"/>
          <p:nvPr/>
        </p:nvSpPr>
        <p:spPr>
          <a:xfrm>
            <a:off x="2320142" y="515206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AFAE03-277A-3033-8790-341DE5D79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33442"/>
              </p:ext>
            </p:extLst>
          </p:nvPr>
        </p:nvGraphicFramePr>
        <p:xfrm>
          <a:off x="5410200" y="3788003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AFF8EA-E531-5888-EA75-85AF624A16A8}"/>
              </a:ext>
            </a:extLst>
          </p:cNvPr>
          <p:cNvSpPr txBox="1"/>
          <p:nvPr/>
        </p:nvSpPr>
        <p:spPr>
          <a:xfrm>
            <a:off x="5217414" y="51520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135407-C3EB-0608-0F1F-FCDADE41C2C7}"/>
                  </a:ext>
                </a:extLst>
              </p14:cNvPr>
              <p14:cNvContentPartPr/>
              <p14:nvPr/>
            </p14:nvContentPartPr>
            <p14:xfrm>
              <a:off x="1638360" y="2907720"/>
              <a:ext cx="622800" cy="2261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135407-C3EB-0608-0F1F-FCDADE41C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9000" y="2898360"/>
                <a:ext cx="641520" cy="22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9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14:cNvPr>
              <p14:cNvContentPartPr/>
              <p14:nvPr/>
            </p14:nvContentPartPr>
            <p14:xfrm>
              <a:off x="3949920" y="3537000"/>
              <a:ext cx="3295800" cy="163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5D381-7BF9-63A5-3734-5EF14EBF0A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560" y="3527640"/>
                <a:ext cx="3314520" cy="16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F93EC5-8432-F0E0-C334-518ECE1BA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21700"/>
              </p:ext>
            </p:extLst>
          </p:nvPr>
        </p:nvGraphicFramePr>
        <p:xfrm>
          <a:off x="1066800" y="1499565"/>
          <a:ext cx="533400" cy="22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45394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942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F6CB1-1950-2609-FCCF-BB0E29E9B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419201"/>
              </p:ext>
            </p:extLst>
          </p:nvPr>
        </p:nvGraphicFramePr>
        <p:xfrm>
          <a:off x="2438400" y="2402057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7B2790-46EC-A70C-F340-2A09548DCD01}"/>
              </a:ext>
            </a:extLst>
          </p:cNvPr>
          <p:cNvSpPr txBox="1"/>
          <p:nvPr/>
        </p:nvSpPr>
        <p:spPr>
          <a:xfrm>
            <a:off x="1003852" y="3802463"/>
            <a:ext cx="596348" cy="1888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745CB-B17C-ECB7-6ACC-2B3F981A8C2B}"/>
              </a:ext>
            </a:extLst>
          </p:cNvPr>
          <p:cNvSpPr txBox="1"/>
          <p:nvPr/>
        </p:nvSpPr>
        <p:spPr>
          <a:xfrm>
            <a:off x="2243942" y="3802463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AFAE03-277A-3033-8790-341DE5D79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33556"/>
              </p:ext>
            </p:extLst>
          </p:nvPr>
        </p:nvGraphicFramePr>
        <p:xfrm>
          <a:off x="5334000" y="2438400"/>
          <a:ext cx="533400" cy="13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68286823"/>
                    </a:ext>
                  </a:extLst>
                </a:gridCol>
              </a:tblGrid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54042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84391"/>
                  </a:ext>
                </a:extLst>
              </a:tr>
              <a:tr h="451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AFF8EA-E531-5888-EA75-85AF624A16A8}"/>
              </a:ext>
            </a:extLst>
          </p:cNvPr>
          <p:cNvSpPr txBox="1"/>
          <p:nvPr/>
        </p:nvSpPr>
        <p:spPr>
          <a:xfrm>
            <a:off x="5141214" y="3802462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/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blipFill>
                <a:blip r:embed="rId2"/>
                <a:stretch>
                  <a:fillRect l="-19149" t="-1031" r="-22128" b="-37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E71987-D925-71D3-8D8E-047BA0F28820}"/>
              </a:ext>
            </a:extLst>
          </p:cNvPr>
          <p:cNvSpPr txBox="1"/>
          <p:nvPr/>
        </p:nvSpPr>
        <p:spPr>
          <a:xfrm>
            <a:off x="1878901" y="595961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8CDC4-A2C7-F743-3CC8-40C106A52415}"/>
              </a:ext>
            </a:extLst>
          </p:cNvPr>
          <p:cNvSpPr txBox="1"/>
          <p:nvPr/>
        </p:nvSpPr>
        <p:spPr>
          <a:xfrm>
            <a:off x="3712134" y="599054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715E7-6033-8AAA-90ED-44F5D857B33F}"/>
              </a:ext>
            </a:extLst>
          </p:cNvPr>
          <p:cNvSpPr txBox="1"/>
          <p:nvPr/>
        </p:nvSpPr>
        <p:spPr>
          <a:xfrm>
            <a:off x="5334000" y="612876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379733-4FC3-E619-D407-CC9DE900628C}"/>
              </a:ext>
            </a:extLst>
          </p:cNvPr>
          <p:cNvSpPr/>
          <p:nvPr/>
        </p:nvSpPr>
        <p:spPr bwMode="auto">
          <a:xfrm>
            <a:off x="3162913" y="4888940"/>
            <a:ext cx="2094249" cy="1054660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7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 as a Linear Function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/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0DD7-5D00-C385-B205-60BB282F9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72" y="4557499"/>
                <a:ext cx="2973075" cy="1228508"/>
              </a:xfrm>
              <a:prstGeom prst="rect">
                <a:avLst/>
              </a:prstGeom>
              <a:blipFill>
                <a:blip r:embed="rId2"/>
                <a:stretch>
                  <a:fillRect l="-19149" t="-1031" r="-22128" b="-37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E71987-D925-71D3-8D8E-047BA0F28820}"/>
              </a:ext>
            </a:extLst>
          </p:cNvPr>
          <p:cNvSpPr txBox="1"/>
          <p:nvPr/>
        </p:nvSpPr>
        <p:spPr>
          <a:xfrm>
            <a:off x="1878901" y="595961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8CDC4-A2C7-F743-3CC8-40C106A52415}"/>
              </a:ext>
            </a:extLst>
          </p:cNvPr>
          <p:cNvSpPr txBox="1"/>
          <p:nvPr/>
        </p:nvSpPr>
        <p:spPr>
          <a:xfrm>
            <a:off x="3712134" y="599054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715E7-6033-8AAA-90ED-44F5D857B33F}"/>
              </a:ext>
            </a:extLst>
          </p:cNvPr>
          <p:cNvSpPr txBox="1"/>
          <p:nvPr/>
        </p:nvSpPr>
        <p:spPr>
          <a:xfrm>
            <a:off x="5334000" y="612876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4F2CFAC-63AD-DEC5-371C-B258D573420E}"/>
              </a:ext>
            </a:extLst>
          </p:cNvPr>
          <p:cNvSpPr txBox="1"/>
          <p:nvPr/>
        </p:nvSpPr>
        <p:spPr>
          <a:xfrm>
            <a:off x="535940" y="1517116"/>
            <a:ext cx="8303260" cy="169020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W is a special representation of kernel, circulant matrix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The large number of elements in </a:t>
            </a:r>
            <a:r>
              <a:rPr lang="en-US" sz="2000" b="1" dirty="0"/>
              <a:t>W</a:t>
            </a:r>
            <a:r>
              <a:rPr lang="en-US" sz="2000" spc="120" dirty="0">
                <a:latin typeface="Times New Roman"/>
                <a:cs typeface="Times New Roman"/>
              </a:rPr>
              <a:t> is 0. The rest is repeated. There are only 3 actual free parameters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lang="en-US" sz="2000" spc="120" dirty="0">
                <a:latin typeface="Times New Roman"/>
                <a:cs typeface="Times New Roman"/>
              </a:rPr>
              <a:t>It provides a strong regularizing effect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179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More Dimensions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04F2CFAC-63AD-DEC5-371C-B258D573420E}"/>
                  </a:ext>
                </a:extLst>
              </p:cNvPr>
              <p:cNvSpPr txBox="1"/>
              <p:nvPr/>
            </p:nvSpPr>
            <p:spPr>
              <a:xfrm>
                <a:off x="535940" y="1517116"/>
                <a:ext cx="8303260" cy="3212290"/>
              </a:xfrm>
              <a:prstGeom prst="rect">
                <a:avLst/>
              </a:prstGeom>
            </p:spPr>
            <p:txBody>
              <a:bodyPr vert="horz" wrap="square" lIns="0" tIns="149860" rIns="0" bIns="0" rtlCol="0">
                <a:spAutoFit/>
              </a:bodyPr>
              <a:lstStyle/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spc="120" dirty="0">
                    <a:latin typeface="Times New Roman"/>
                    <a:cs typeface="Times New Roman"/>
                  </a:rPr>
                  <a:t>Convolution can be performed over any number of dimensions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dirty="0">
                    <a:latin typeface="Times New Roman"/>
                    <a:cs typeface="Times New Roman"/>
                  </a:rPr>
                  <a:t>Traditionally, in computer vision images are encoded by multiple </a:t>
                </a:r>
                <a:r>
                  <a:rPr lang="en-US" sz="2000" b="1" dirty="0">
                    <a:latin typeface="Times New Roman"/>
                    <a:cs typeface="Times New Roman"/>
                  </a:rPr>
                  <a:t>channels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dirty="0">
                    <a:latin typeface="Times New Roman"/>
                    <a:cs typeface="Times New Roman"/>
                  </a:rPr>
                  <a:t>We can write down the 3D case as</a:t>
                </a: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000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𝑇𝑀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h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𝑤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im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𝑐h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t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[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𝑐h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Times New Roman"/>
                  <a:cs typeface="Times New Roman"/>
                </a:endParaRPr>
              </a:p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04F2CFAC-63AD-DEC5-371C-B258D5734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" y="1517116"/>
                <a:ext cx="8303260" cy="3212290"/>
              </a:xfrm>
              <a:prstGeom prst="rect">
                <a:avLst/>
              </a:prstGeom>
              <a:blipFill>
                <a:blip r:embed="rId2"/>
                <a:stretch>
                  <a:fillRect l="-1070" b="-3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CD7F54-13B1-D24C-AE2C-23ABFDDFE6F1}"/>
                  </a:ext>
                </a:extLst>
              </p14:cNvPr>
              <p14:cNvContentPartPr/>
              <p14:nvPr/>
            </p14:nvContentPartPr>
            <p14:xfrm>
              <a:off x="6006960" y="3917160"/>
              <a:ext cx="1264320" cy="39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CD7F54-13B1-D24C-AE2C-23ABFDDFE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7600" y="3907800"/>
                <a:ext cx="1283040" cy="4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03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3D Case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39495"/>
              </p:ext>
            </p:extLst>
          </p:nvPr>
        </p:nvGraphicFramePr>
        <p:xfrm>
          <a:off x="969135" y="193424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7A45D-75DF-15C9-5198-7472A8F2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06770"/>
              </p:ext>
            </p:extLst>
          </p:nvPr>
        </p:nvGraphicFramePr>
        <p:xfrm>
          <a:off x="1426335" y="2409767"/>
          <a:ext cx="2057400" cy="1731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CA9A5-88FD-61A8-FB7B-9AC9BBB1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58380"/>
              </p:ext>
            </p:extLst>
          </p:nvPr>
        </p:nvGraphicFramePr>
        <p:xfrm>
          <a:off x="1905000" y="2857804"/>
          <a:ext cx="2057400" cy="1731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D21B04-7666-04AD-371B-9620034BB4CC}"/>
              </a:ext>
            </a:extLst>
          </p:cNvPr>
          <p:cNvSpPr txBox="1"/>
          <p:nvPr/>
        </p:nvSpPr>
        <p:spPr>
          <a:xfrm>
            <a:off x="207135" y="375994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FB1BF-B6D0-1520-5D3B-C19C5918B458}"/>
              </a:ext>
            </a:extLst>
          </p:cNvPr>
          <p:cNvSpPr txBox="1"/>
          <p:nvPr/>
        </p:nvSpPr>
        <p:spPr>
          <a:xfrm>
            <a:off x="709865" y="425838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9DD975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8CD9-F2AA-7658-D517-7065AC32AA9C}"/>
              </a:ext>
            </a:extLst>
          </p:cNvPr>
          <p:cNvSpPr txBox="1"/>
          <p:nvPr/>
        </p:nvSpPr>
        <p:spPr>
          <a:xfrm>
            <a:off x="1273935" y="4735392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2474214" y="502599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5633626" y="502953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06337"/>
              </p:ext>
            </p:extLst>
          </p:nvPr>
        </p:nvGraphicFramePr>
        <p:xfrm>
          <a:off x="4815208" y="293740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BA45FF-57A1-4E03-293E-77A5AA185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542"/>
              </p:ext>
            </p:extLst>
          </p:nvPr>
        </p:nvGraphicFramePr>
        <p:xfrm>
          <a:off x="5384909" y="335724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AEA6D2-EFC8-E967-AECB-3CF680811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72296"/>
              </p:ext>
            </p:extLst>
          </p:nvPr>
        </p:nvGraphicFramePr>
        <p:xfrm>
          <a:off x="5943600" y="3736117"/>
          <a:ext cx="1028700" cy="798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</a:tblGrid>
              <a:tr h="3400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635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3D Case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69540"/>
              </p:ext>
            </p:extLst>
          </p:nvPr>
        </p:nvGraphicFramePr>
        <p:xfrm>
          <a:off x="887561" y="1332611"/>
          <a:ext cx="2057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21822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7A45D-75DF-15C9-5198-7472A8F2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93755"/>
              </p:ext>
            </p:extLst>
          </p:nvPr>
        </p:nvGraphicFramePr>
        <p:xfrm>
          <a:off x="887561" y="3011019"/>
          <a:ext cx="205740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DD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D0F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35575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CA9A5-88FD-61A8-FB7B-9AC9BBB1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00543"/>
              </p:ext>
            </p:extLst>
          </p:nvPr>
        </p:nvGraphicFramePr>
        <p:xfrm>
          <a:off x="887561" y="4825014"/>
          <a:ext cx="202404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601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897488908"/>
                    </a:ext>
                  </a:extLst>
                </a:gridCol>
                <a:gridCol w="506010">
                  <a:extLst>
                    <a:ext uri="{9D8B030D-6E8A-4147-A177-3AD203B41FA5}">
                      <a16:colId xmlns:a16="http://schemas.microsoft.com/office/drawing/2014/main" val="1248722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72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333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D21B04-7666-04AD-371B-9620034BB4CC}"/>
              </a:ext>
            </a:extLst>
          </p:cNvPr>
          <p:cNvSpPr txBox="1"/>
          <p:nvPr/>
        </p:nvSpPr>
        <p:spPr>
          <a:xfrm>
            <a:off x="-31410" y="1905233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FB1BF-B6D0-1520-5D3B-C19C5918B458}"/>
              </a:ext>
            </a:extLst>
          </p:cNvPr>
          <p:cNvSpPr txBox="1"/>
          <p:nvPr/>
        </p:nvSpPr>
        <p:spPr>
          <a:xfrm>
            <a:off x="56062" y="3672108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rgbClr val="9DD975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8CD9-F2AA-7658-D517-7065AC32AA9C}"/>
              </a:ext>
            </a:extLst>
          </p:cNvPr>
          <p:cNvSpPr txBox="1"/>
          <p:nvPr/>
        </p:nvSpPr>
        <p:spPr>
          <a:xfrm>
            <a:off x="76454" y="540558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419416" y="6311261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442216" y="62880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18906"/>
              </p:ext>
            </p:extLst>
          </p:nvPr>
        </p:nvGraphicFramePr>
        <p:xfrm>
          <a:off x="4331792" y="164621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BA45FF-57A1-4E03-293E-77A5AA185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03588"/>
              </p:ext>
            </p:extLst>
          </p:nvPr>
        </p:nvGraphicFramePr>
        <p:xfrm>
          <a:off x="4381638" y="3435684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0F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AEA6D2-EFC8-E967-AECB-3CF680811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13274"/>
              </p:ext>
            </p:extLst>
          </p:nvPr>
        </p:nvGraphicFramePr>
        <p:xfrm>
          <a:off x="4431484" y="5102686"/>
          <a:ext cx="1028700" cy="798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5216949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99426995"/>
                    </a:ext>
                  </a:extLst>
                </a:gridCol>
              </a:tblGrid>
              <a:tr h="3400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88128"/>
                  </a:ext>
                </a:extLst>
              </a:tr>
              <a:tr h="43295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32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9E565-CB81-8D39-2825-2817A9A2874B}"/>
                  </a:ext>
                </a:extLst>
              </p:cNvPr>
              <p:cNvSpPr txBox="1"/>
              <p:nvPr/>
            </p:nvSpPr>
            <p:spPr>
              <a:xfrm>
                <a:off x="3053647" y="174939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9E565-CB81-8D39-2825-2817A9A28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47" y="1749396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72732-5B67-3426-8454-F980C7A9ECE6}"/>
                  </a:ext>
                </a:extLst>
              </p:cNvPr>
              <p:cNvSpPr txBox="1"/>
              <p:nvPr/>
            </p:nvSpPr>
            <p:spPr>
              <a:xfrm>
                <a:off x="3081751" y="353871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72732-5B67-3426-8454-F980C7A9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51" y="3538715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3021C-AD4B-A870-14B8-E9EA583DA3B4}"/>
                  </a:ext>
                </a:extLst>
              </p:cNvPr>
              <p:cNvSpPr txBox="1"/>
              <p:nvPr/>
            </p:nvSpPr>
            <p:spPr>
              <a:xfrm>
                <a:off x="3039099" y="525174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3021C-AD4B-A870-14B8-E9EA583D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9" y="5251747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CC30A5-9902-A98A-BA36-B4F15F4F5121}"/>
                  </a:ext>
                </a:extLst>
              </p:cNvPr>
              <p:cNvSpPr txBox="1"/>
              <p:nvPr/>
            </p:nvSpPr>
            <p:spPr>
              <a:xfrm>
                <a:off x="4538271" y="2767762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CC30A5-9902-A98A-BA36-B4F15F4F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271" y="2767762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07C0B-346D-F156-56DA-3370AE1BC5D4}"/>
                  </a:ext>
                </a:extLst>
              </p:cNvPr>
              <p:cNvSpPr txBox="1"/>
              <p:nvPr/>
            </p:nvSpPr>
            <p:spPr>
              <a:xfrm>
                <a:off x="4563890" y="4452158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307C0B-346D-F156-56DA-3370AE1B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90" y="445215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882A39E-B563-E79D-1A69-5202BC60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32160"/>
              </p:ext>
            </p:extLst>
          </p:nvPr>
        </p:nvGraphicFramePr>
        <p:xfrm>
          <a:off x="6512999" y="3154427"/>
          <a:ext cx="2057400" cy="158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5294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5294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5294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2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95324"/>
              </p:ext>
            </p:extLst>
          </p:nvPr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748907" y="411480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3556883" y="4114800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57905"/>
              </p:ext>
            </p:extLst>
          </p:nvPr>
        </p:nvGraphicFramePr>
        <p:xfrm>
          <a:off x="2986854" y="1920249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66513"/>
              </p:ext>
            </p:extLst>
          </p:nvPr>
        </p:nvGraphicFramePr>
        <p:xfrm>
          <a:off x="3580026" y="229911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8724"/>
              </p:ext>
            </p:extLst>
          </p:nvPr>
        </p:nvGraphicFramePr>
        <p:xfrm>
          <a:off x="4144222" y="267798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76409"/>
              </p:ext>
            </p:extLst>
          </p:nvPr>
        </p:nvGraphicFramePr>
        <p:xfrm>
          <a:off x="5851835" y="1504988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07691"/>
              </p:ext>
            </p:extLst>
          </p:nvPr>
        </p:nvGraphicFramePr>
        <p:xfrm>
          <a:off x="6391361" y="1994115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89220"/>
              </p:ext>
            </p:extLst>
          </p:nvPr>
        </p:nvGraphicFramePr>
        <p:xfrm>
          <a:off x="6970582" y="2462605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600596" y="4114799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27354" y="4870393"/>
            <a:ext cx="838200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 can apply multiple kernels to the same image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It means not only we can take a multi-channel image as input, we can also produce multi-channel images as </a:t>
            </a:r>
            <a:r>
              <a:rPr lang="en-US" sz="2400" b="1" dirty="0">
                <a:latin typeface="Times New Roman"/>
                <a:cs typeface="Times New Roman"/>
              </a:rPr>
              <a:t>output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14F339-AD0B-7C0E-62CD-AD3CFC589855}"/>
                  </a:ext>
                </a:extLst>
              </p14:cNvPr>
              <p14:cNvContentPartPr/>
              <p14:nvPr/>
            </p14:nvContentPartPr>
            <p14:xfrm>
              <a:off x="2425680" y="1784520"/>
              <a:ext cx="4420080" cy="196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14F339-AD0B-7C0E-62CD-AD3CFC5898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320" y="1775160"/>
                <a:ext cx="4438800" cy="19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/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219200" y="49053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039363" y="4900531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203"/>
              </p:ext>
            </p:extLst>
          </p:nvPr>
        </p:nvGraphicFramePr>
        <p:xfrm>
          <a:off x="3533715" y="142501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28176"/>
              </p:ext>
            </p:extLst>
          </p:nvPr>
        </p:nvGraphicFramePr>
        <p:xfrm>
          <a:off x="3742869" y="157100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46340"/>
              </p:ext>
            </p:extLst>
          </p:nvPr>
        </p:nvGraphicFramePr>
        <p:xfrm>
          <a:off x="4018381" y="171223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09781"/>
              </p:ext>
            </p:extLst>
          </p:nvPr>
        </p:nvGraphicFramePr>
        <p:xfrm>
          <a:off x="5715528" y="175064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39909"/>
              </p:ext>
            </p:extLst>
          </p:nvPr>
        </p:nvGraphicFramePr>
        <p:xfrm>
          <a:off x="5924682" y="188139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15805"/>
              </p:ext>
            </p:extLst>
          </p:nvPr>
        </p:nvGraphicFramePr>
        <p:xfrm>
          <a:off x="6133836" y="205058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897432" y="48695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07021" y="5706137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This complexity stacks up</a:t>
            </a:r>
            <a:endParaRPr lang="en-US" sz="2400" b="1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A18D10-F00E-5854-C367-7079FEFA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75982"/>
              </p:ext>
            </p:extLst>
          </p:nvPr>
        </p:nvGraphicFramePr>
        <p:xfrm>
          <a:off x="968316" y="2317555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B70030-4DDA-7AFD-4552-A971E635B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48930"/>
              </p:ext>
            </p:extLst>
          </p:nvPr>
        </p:nvGraphicFramePr>
        <p:xfrm>
          <a:off x="1461616" y="283217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FD36C3-4D31-0E8E-EDB5-264C5B255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91198"/>
              </p:ext>
            </p:extLst>
          </p:nvPr>
        </p:nvGraphicFramePr>
        <p:xfrm>
          <a:off x="3620788" y="253445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2BA3DD-10CE-A472-BE30-BAAB817DF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61856"/>
              </p:ext>
            </p:extLst>
          </p:nvPr>
        </p:nvGraphicFramePr>
        <p:xfrm>
          <a:off x="3829942" y="268044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9A371AC-27A4-6600-6D60-3EF5D39D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3068"/>
              </p:ext>
            </p:extLst>
          </p:nvPr>
        </p:nvGraphicFramePr>
        <p:xfrm>
          <a:off x="4105454" y="282167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0A443-5E49-D604-93FB-5ABC58C30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066280"/>
              </p:ext>
            </p:extLst>
          </p:nvPr>
        </p:nvGraphicFramePr>
        <p:xfrm>
          <a:off x="3788340" y="361363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CC66F34-415E-81DA-AE80-712FDADE4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31551"/>
              </p:ext>
            </p:extLst>
          </p:nvPr>
        </p:nvGraphicFramePr>
        <p:xfrm>
          <a:off x="3997494" y="375962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52DDA5-F178-3037-D3B5-DE12B113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65669"/>
              </p:ext>
            </p:extLst>
          </p:nvPr>
        </p:nvGraphicFramePr>
        <p:xfrm>
          <a:off x="4273006" y="390085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67481C2-FA17-88D1-8C94-2370A7B9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18026"/>
              </p:ext>
            </p:extLst>
          </p:nvPr>
        </p:nvGraphicFramePr>
        <p:xfrm>
          <a:off x="6282827" y="2279804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966B97-3182-67E6-E51D-0BA1F0AB7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36910"/>
              </p:ext>
            </p:extLst>
          </p:nvPr>
        </p:nvGraphicFramePr>
        <p:xfrm>
          <a:off x="6491981" y="241054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A8D7F21-2599-AFB4-D4C9-B3E214932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09005"/>
              </p:ext>
            </p:extLst>
          </p:nvPr>
        </p:nvGraphicFramePr>
        <p:xfrm>
          <a:off x="6701135" y="257973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DCE6D07-9797-DCAF-4304-B17799B48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83698"/>
              </p:ext>
            </p:extLst>
          </p:nvPr>
        </p:nvGraphicFramePr>
        <p:xfrm>
          <a:off x="6820486" y="283492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722795E-1832-6C04-F281-87F906DD5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8267"/>
              </p:ext>
            </p:extLst>
          </p:nvPr>
        </p:nvGraphicFramePr>
        <p:xfrm>
          <a:off x="7029640" y="296567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08A48BF-C7D1-8AB8-D67A-5F49D9D0C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90607"/>
              </p:ext>
            </p:extLst>
          </p:nvPr>
        </p:nvGraphicFramePr>
        <p:xfrm>
          <a:off x="7238794" y="313486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683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Multiple Kernels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311E2-D407-2BB4-BCF1-52C096BE7A1D}"/>
              </a:ext>
            </a:extLst>
          </p:cNvPr>
          <p:cNvGraphicFramePr>
            <a:graphicFrameLocks noGrp="1"/>
          </p:cNvGraphicFramePr>
          <p:nvPr/>
        </p:nvGraphicFramePr>
        <p:xfrm>
          <a:off x="513402" y="1867149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59D2B8-09A4-718A-ED88-0452568289D2}"/>
              </a:ext>
            </a:extLst>
          </p:cNvPr>
          <p:cNvSpPr txBox="1"/>
          <p:nvPr/>
        </p:nvSpPr>
        <p:spPr>
          <a:xfrm>
            <a:off x="1219200" y="49053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D686-27BF-E4B6-12DB-578FAD116D48}"/>
              </a:ext>
            </a:extLst>
          </p:cNvPr>
          <p:cNvSpPr txBox="1"/>
          <p:nvPr/>
        </p:nvSpPr>
        <p:spPr>
          <a:xfrm>
            <a:off x="4026156" y="4900186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Kernels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335A5-20BC-4255-BF5F-BBF768EF5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99780"/>
              </p:ext>
            </p:extLst>
          </p:nvPr>
        </p:nvGraphicFramePr>
        <p:xfrm>
          <a:off x="2977294" y="210601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867171-5F78-2BB5-2F3F-A23C3ADF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0344"/>
              </p:ext>
            </p:extLst>
          </p:nvPr>
        </p:nvGraphicFramePr>
        <p:xfrm>
          <a:off x="3186448" y="2252003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AC671F-C0AD-CD4F-1CAC-1978575A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58634"/>
              </p:ext>
            </p:extLst>
          </p:nvPr>
        </p:nvGraphicFramePr>
        <p:xfrm>
          <a:off x="3461960" y="2393229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05ABA7-BB88-A3BD-89B6-FBEB542D8140}"/>
              </a:ext>
            </a:extLst>
          </p:cNvPr>
          <p:cNvGraphicFramePr>
            <a:graphicFrameLocks noGrp="1"/>
          </p:cNvGraphicFramePr>
          <p:nvPr/>
        </p:nvGraphicFramePr>
        <p:xfrm>
          <a:off x="5715528" y="175064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82C72FD-5F8B-B640-A445-C8C1FF87A500}"/>
              </a:ext>
            </a:extLst>
          </p:cNvPr>
          <p:cNvGraphicFramePr>
            <a:graphicFrameLocks noGrp="1"/>
          </p:cNvGraphicFramePr>
          <p:nvPr/>
        </p:nvGraphicFramePr>
        <p:xfrm>
          <a:off x="5924682" y="188139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DCD0B-7C4D-39A7-E748-C9E5D0455C60}"/>
              </a:ext>
            </a:extLst>
          </p:cNvPr>
          <p:cNvGraphicFramePr>
            <a:graphicFrameLocks noGrp="1"/>
          </p:cNvGraphicFramePr>
          <p:nvPr/>
        </p:nvGraphicFramePr>
        <p:xfrm>
          <a:off x="6133836" y="205058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74078-92C3-D346-07EC-23D27EE00C74}"/>
              </a:ext>
            </a:extLst>
          </p:cNvPr>
          <p:cNvSpPr txBox="1"/>
          <p:nvPr/>
        </p:nvSpPr>
        <p:spPr>
          <a:xfrm>
            <a:off x="6897432" y="486956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Feature Maps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07021" y="5706137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This complexity stacks up</a:t>
            </a:r>
            <a:endParaRPr lang="en-US" sz="2400" b="1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A18D10-F00E-5854-C367-7079FEFA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0059"/>
              </p:ext>
            </p:extLst>
          </p:nvPr>
        </p:nvGraphicFramePr>
        <p:xfrm>
          <a:off x="646578" y="2021641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B70030-4DDA-7AFD-4552-A971E635B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1360"/>
              </p:ext>
            </p:extLst>
          </p:nvPr>
        </p:nvGraphicFramePr>
        <p:xfrm>
          <a:off x="795569" y="2209500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FD36C3-4D31-0E8E-EDB5-264C5B255822}"/>
              </a:ext>
            </a:extLst>
          </p:cNvPr>
          <p:cNvGraphicFramePr>
            <a:graphicFrameLocks noGrp="1"/>
          </p:cNvGraphicFramePr>
          <p:nvPr/>
        </p:nvGraphicFramePr>
        <p:xfrm>
          <a:off x="3620788" y="2534455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2BA3DD-10CE-A472-BE30-BAAB817DF8F4}"/>
              </a:ext>
            </a:extLst>
          </p:cNvPr>
          <p:cNvGraphicFramePr>
            <a:graphicFrameLocks noGrp="1"/>
          </p:cNvGraphicFramePr>
          <p:nvPr/>
        </p:nvGraphicFramePr>
        <p:xfrm>
          <a:off x="3829942" y="2680446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9A371AC-27A4-6600-6D60-3EF5D39D39DA}"/>
              </a:ext>
            </a:extLst>
          </p:cNvPr>
          <p:cNvGraphicFramePr>
            <a:graphicFrameLocks noGrp="1"/>
          </p:cNvGraphicFramePr>
          <p:nvPr/>
        </p:nvGraphicFramePr>
        <p:xfrm>
          <a:off x="4105454" y="2821672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0A443-5E49-D604-93FB-5ABC58C30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27866"/>
              </p:ext>
            </p:extLst>
          </p:nvPr>
        </p:nvGraphicFramePr>
        <p:xfrm>
          <a:off x="4245787" y="2986690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CC66F34-415E-81DA-AE80-712FDADE4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16362"/>
              </p:ext>
            </p:extLst>
          </p:nvPr>
        </p:nvGraphicFramePr>
        <p:xfrm>
          <a:off x="4454941" y="3132681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52DDA5-F178-3037-D3B5-DE12B113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61964"/>
              </p:ext>
            </p:extLst>
          </p:nvPr>
        </p:nvGraphicFramePr>
        <p:xfrm>
          <a:off x="4730453" y="3273907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67481C2-FA17-88D1-8C94-2370A7B93477}"/>
              </a:ext>
            </a:extLst>
          </p:cNvPr>
          <p:cNvGraphicFramePr>
            <a:graphicFrameLocks noGrp="1"/>
          </p:cNvGraphicFramePr>
          <p:nvPr/>
        </p:nvGraphicFramePr>
        <p:xfrm>
          <a:off x="6282827" y="2279804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966B97-3182-67E6-E51D-0BA1F0AB7393}"/>
              </a:ext>
            </a:extLst>
          </p:cNvPr>
          <p:cNvGraphicFramePr>
            <a:graphicFrameLocks noGrp="1"/>
          </p:cNvGraphicFramePr>
          <p:nvPr/>
        </p:nvGraphicFramePr>
        <p:xfrm>
          <a:off x="6491981" y="241054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A8D7F21-2599-AFB4-D4C9-B3E2149327F5}"/>
              </a:ext>
            </a:extLst>
          </p:cNvPr>
          <p:cNvGraphicFramePr>
            <a:graphicFrameLocks noGrp="1"/>
          </p:cNvGraphicFramePr>
          <p:nvPr/>
        </p:nvGraphicFramePr>
        <p:xfrm>
          <a:off x="6701135" y="2579739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DCE6D07-9797-DCAF-4304-B17799B48C71}"/>
              </a:ext>
            </a:extLst>
          </p:cNvPr>
          <p:cNvGraphicFramePr>
            <a:graphicFrameLocks noGrp="1"/>
          </p:cNvGraphicFramePr>
          <p:nvPr/>
        </p:nvGraphicFramePr>
        <p:xfrm>
          <a:off x="6820486" y="2834927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722795E-1832-6C04-F281-87F906DD5796}"/>
              </a:ext>
            </a:extLst>
          </p:cNvPr>
          <p:cNvGraphicFramePr>
            <a:graphicFrameLocks noGrp="1"/>
          </p:cNvGraphicFramePr>
          <p:nvPr/>
        </p:nvGraphicFramePr>
        <p:xfrm>
          <a:off x="7029640" y="296567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08A48BF-C7D1-8AB8-D67A-5F49D9D0C51E}"/>
              </a:ext>
            </a:extLst>
          </p:cNvPr>
          <p:cNvGraphicFramePr>
            <a:graphicFrameLocks noGrp="1"/>
          </p:cNvGraphicFramePr>
          <p:nvPr/>
        </p:nvGraphicFramePr>
        <p:xfrm>
          <a:off x="7238794" y="3134862"/>
          <a:ext cx="1432236" cy="125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12">
                  <a:extLst>
                    <a:ext uri="{9D8B030D-6E8A-4147-A177-3AD203B41FA5}">
                      <a16:colId xmlns:a16="http://schemas.microsoft.com/office/drawing/2014/main" val="1585296286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2065212401"/>
                    </a:ext>
                  </a:extLst>
                </a:gridCol>
                <a:gridCol w="477412">
                  <a:extLst>
                    <a:ext uri="{9D8B030D-6E8A-4147-A177-3AD203B41FA5}">
                      <a16:colId xmlns:a16="http://schemas.microsoft.com/office/drawing/2014/main" val="133773415"/>
                    </a:ext>
                  </a:extLst>
                </a:gridCol>
              </a:tblGrid>
              <a:tr h="417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50555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44977"/>
                  </a:ext>
                </a:extLst>
              </a:tr>
              <a:tr h="4172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19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402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CNNs are a special case of Feed-Forward Neural Networks that consist of 1 or more convolutional layers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CNNs usually feature some non-convolutional layers, too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They revolutionized computer vision and made a significant impact on object detection, segmentation, object and activity recognition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657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131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 CNNs, kernels are automatically </a:t>
            </a:r>
            <a:r>
              <a:rPr lang="en-US" sz="2400" b="1" dirty="0">
                <a:latin typeface="Times New Roman"/>
                <a:cs typeface="Times New Roman"/>
              </a:rPr>
              <a:t>inferred</a:t>
            </a:r>
            <a:r>
              <a:rPr lang="en-US" sz="2400" dirty="0">
                <a:latin typeface="Times New Roman"/>
                <a:cs typeface="Times New Roman"/>
              </a:rPr>
              <a:t> from the input data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30580A-2DC8-0461-62D4-9AA6567AF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779882"/>
              </p:ext>
            </p:extLst>
          </p:nvPr>
        </p:nvGraphicFramePr>
        <p:xfrm>
          <a:off x="1143000" y="4010303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7D551D-72CF-7D3D-8E4F-5354F9DB2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10857"/>
              </p:ext>
            </p:extLst>
          </p:nvPr>
        </p:nvGraphicFramePr>
        <p:xfrm>
          <a:off x="3931604" y="455499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42293C-A6C3-CA2B-6701-528F9CA94FA5}"/>
              </a:ext>
            </a:extLst>
          </p:cNvPr>
          <p:cNvSpPr txBox="1"/>
          <p:nvPr/>
        </p:nvSpPr>
        <p:spPr>
          <a:xfrm>
            <a:off x="1508252" y="59901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2450C-5543-817D-E854-63D010AE1A13}"/>
              </a:ext>
            </a:extLst>
          </p:cNvPr>
          <p:cNvSpPr txBox="1"/>
          <p:nvPr/>
        </p:nvSpPr>
        <p:spPr>
          <a:xfrm>
            <a:off x="4036314" y="59956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/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F5E3BF-6464-08E2-FAA5-76806506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73816"/>
              </p:ext>
            </p:extLst>
          </p:nvPr>
        </p:nvGraphicFramePr>
        <p:xfrm>
          <a:off x="6757161" y="2581713"/>
          <a:ext cx="533400" cy="329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284691496"/>
                    </a:ext>
                  </a:extLst>
                </a:gridCol>
              </a:tblGrid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8772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61596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2356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08900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2102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8843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57733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5885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556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2E31D5-C873-47A3-3B89-00E9B7FDF883}"/>
              </a:ext>
            </a:extLst>
          </p:cNvPr>
          <p:cNvSpPr txBox="1"/>
          <p:nvPr/>
        </p:nvSpPr>
        <p:spPr>
          <a:xfrm>
            <a:off x="6371590" y="599565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Hidden Layer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442D66-445A-A8AB-7ABB-42D17967ADFB}"/>
              </a:ext>
            </a:extLst>
          </p:cNvPr>
          <p:cNvCxnSpPr/>
          <p:nvPr/>
        </p:nvCxnSpPr>
        <p:spPr>
          <a:xfrm flipH="1" flipV="1">
            <a:off x="1148188" y="4093388"/>
            <a:ext cx="2863088" cy="461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6087A0-F9A7-7658-863E-A1F3F009D689}"/>
              </a:ext>
            </a:extLst>
          </p:cNvPr>
          <p:cNvCxnSpPr/>
          <p:nvPr/>
        </p:nvCxnSpPr>
        <p:spPr>
          <a:xfrm flipH="1" flipV="1">
            <a:off x="2068668" y="4030279"/>
            <a:ext cx="2863088" cy="461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CA54F-6B6A-39D9-2BC7-425E093ED5A7}"/>
              </a:ext>
            </a:extLst>
          </p:cNvPr>
          <p:cNvCxnSpPr>
            <a:cxnSpLocks/>
            <a:endCxn id="3" idx="1"/>
          </p:cNvCxnSpPr>
          <p:nvPr/>
        </p:nvCxnSpPr>
        <p:spPr>
          <a:xfrm flipH="1" flipV="1">
            <a:off x="1143000" y="4933867"/>
            <a:ext cx="2788604" cy="351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B71DE-DB25-4978-AF05-C63F01443D86}"/>
              </a:ext>
            </a:extLst>
          </p:cNvPr>
          <p:cNvCxnSpPr>
            <a:cxnSpLocks/>
          </p:cNvCxnSpPr>
          <p:nvPr/>
        </p:nvCxnSpPr>
        <p:spPr>
          <a:xfrm flipH="1" flipV="1">
            <a:off x="2068668" y="4917494"/>
            <a:ext cx="3064058" cy="350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D33FC-A26A-ABE0-F465-ECE6F89F6094}"/>
              </a:ext>
            </a:extLst>
          </p:cNvPr>
          <p:cNvCxnSpPr/>
          <p:nvPr/>
        </p:nvCxnSpPr>
        <p:spPr>
          <a:xfrm flipV="1">
            <a:off x="5132726" y="2895600"/>
            <a:ext cx="1420474" cy="202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9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B70DD9-373A-3750-3284-2A0A0430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59387"/>
              </p:ext>
            </p:extLst>
          </p:nvPr>
        </p:nvGraphicFramePr>
        <p:xfrm>
          <a:off x="1104074" y="4028513"/>
          <a:ext cx="1828800" cy="18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2906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115049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54871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3732275"/>
                    </a:ext>
                  </a:extLst>
                </a:gridCol>
              </a:tblGrid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53757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53005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86033"/>
                  </a:ext>
                </a:extLst>
              </a:tr>
              <a:tr h="46178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21914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4" name="object 4"/>
          <p:cNvSpPr txBox="1"/>
          <p:nvPr/>
        </p:nvSpPr>
        <p:spPr>
          <a:xfrm>
            <a:off x="7023861" y="5755627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59A6E82-B6B4-2F5A-28CA-9A43977BBF85}"/>
              </a:ext>
            </a:extLst>
          </p:cNvPr>
          <p:cNvSpPr txBox="1"/>
          <p:nvPr/>
        </p:nvSpPr>
        <p:spPr>
          <a:xfrm>
            <a:off x="535940" y="1723202"/>
            <a:ext cx="7693660" cy="1772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 CNNs, kernels are automatically </a:t>
            </a:r>
            <a:r>
              <a:rPr lang="en-US" sz="2400" b="1" dirty="0">
                <a:latin typeface="Times New Roman"/>
                <a:cs typeface="Times New Roman"/>
              </a:rPr>
              <a:t>inferred</a:t>
            </a:r>
            <a:r>
              <a:rPr lang="en-US" sz="2400" dirty="0">
                <a:latin typeface="Times New Roman"/>
                <a:cs typeface="Times New Roman"/>
              </a:rPr>
              <a:t> from the input data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Inputs may be non-sequential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7D551D-72CF-7D3D-8E4F-5354F9DB2965}"/>
              </a:ext>
            </a:extLst>
          </p:cNvPr>
          <p:cNvGraphicFramePr>
            <a:graphicFrameLocks noGrp="1"/>
          </p:cNvGraphicFramePr>
          <p:nvPr/>
        </p:nvGraphicFramePr>
        <p:xfrm>
          <a:off x="3931604" y="4554998"/>
          <a:ext cx="1128392" cy="7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196">
                  <a:extLst>
                    <a:ext uri="{9D8B030D-6E8A-4147-A177-3AD203B41FA5}">
                      <a16:colId xmlns:a16="http://schemas.microsoft.com/office/drawing/2014/main" val="2796987728"/>
                    </a:ext>
                  </a:extLst>
                </a:gridCol>
                <a:gridCol w="564196">
                  <a:extLst>
                    <a:ext uri="{9D8B030D-6E8A-4147-A177-3AD203B41FA5}">
                      <a16:colId xmlns:a16="http://schemas.microsoft.com/office/drawing/2014/main" val="3294033701"/>
                    </a:ext>
                  </a:extLst>
                </a:gridCol>
              </a:tblGrid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77538"/>
                  </a:ext>
                </a:extLst>
              </a:tr>
              <a:tr h="378869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75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42293C-A6C3-CA2B-6701-528F9CA94FA5}"/>
              </a:ext>
            </a:extLst>
          </p:cNvPr>
          <p:cNvSpPr txBox="1"/>
          <p:nvPr/>
        </p:nvSpPr>
        <p:spPr>
          <a:xfrm>
            <a:off x="1508252" y="5990167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2450C-5543-817D-E854-63D010AE1A13}"/>
              </a:ext>
            </a:extLst>
          </p:cNvPr>
          <p:cNvSpPr txBox="1"/>
          <p:nvPr/>
        </p:nvSpPr>
        <p:spPr>
          <a:xfrm>
            <a:off x="4036314" y="5995654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/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4E281-FA10-7E28-F955-38349EAD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76" y="476981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F5E3BF-6464-08E2-FAA5-768065069A11}"/>
              </a:ext>
            </a:extLst>
          </p:cNvPr>
          <p:cNvGraphicFramePr>
            <a:graphicFrameLocks noGrp="1"/>
          </p:cNvGraphicFramePr>
          <p:nvPr/>
        </p:nvGraphicFramePr>
        <p:xfrm>
          <a:off x="6757161" y="2581713"/>
          <a:ext cx="533400" cy="329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284691496"/>
                    </a:ext>
                  </a:extLst>
                </a:gridCol>
              </a:tblGrid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8772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61596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2356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08900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2102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88430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57733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58855"/>
                  </a:ext>
                </a:extLst>
              </a:tr>
              <a:tr h="365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556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2E31D5-C873-47A3-3B89-00E9B7FDF883}"/>
              </a:ext>
            </a:extLst>
          </p:cNvPr>
          <p:cNvSpPr txBox="1"/>
          <p:nvPr/>
        </p:nvSpPr>
        <p:spPr>
          <a:xfrm>
            <a:off x="6371590" y="5995655"/>
            <a:ext cx="918971" cy="2764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Hidden Layer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442D66-445A-A8AB-7ABB-42D17967ADFB}"/>
              </a:ext>
            </a:extLst>
          </p:cNvPr>
          <p:cNvCxnSpPr>
            <a:cxnSpLocks/>
          </p:cNvCxnSpPr>
          <p:nvPr/>
        </p:nvCxnSpPr>
        <p:spPr>
          <a:xfrm flipH="1" flipV="1">
            <a:off x="1400134" y="4292639"/>
            <a:ext cx="2611142" cy="262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6087A0-F9A7-7658-863E-A1F3F009D689}"/>
              </a:ext>
            </a:extLst>
          </p:cNvPr>
          <p:cNvCxnSpPr>
            <a:cxnSpLocks/>
          </p:cNvCxnSpPr>
          <p:nvPr/>
        </p:nvCxnSpPr>
        <p:spPr>
          <a:xfrm flipH="1" flipV="1">
            <a:off x="2427223" y="4233904"/>
            <a:ext cx="2504533" cy="25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CA54F-6B6A-39D9-2BC7-425E093ED5A7}"/>
              </a:ext>
            </a:extLst>
          </p:cNvPr>
          <p:cNvCxnSpPr>
            <a:cxnSpLocks/>
          </p:cNvCxnSpPr>
          <p:nvPr/>
        </p:nvCxnSpPr>
        <p:spPr>
          <a:xfrm flipH="1" flipV="1">
            <a:off x="1220277" y="5252510"/>
            <a:ext cx="2711327" cy="32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B71DE-DB25-4978-AF05-C63F01443D86}"/>
              </a:ext>
            </a:extLst>
          </p:cNvPr>
          <p:cNvCxnSpPr>
            <a:cxnSpLocks/>
          </p:cNvCxnSpPr>
          <p:nvPr/>
        </p:nvCxnSpPr>
        <p:spPr>
          <a:xfrm flipH="1" flipV="1">
            <a:off x="2338387" y="5098441"/>
            <a:ext cx="2794339" cy="169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D33FC-A26A-ABE0-F465-ECE6F89F6094}"/>
              </a:ext>
            </a:extLst>
          </p:cNvPr>
          <p:cNvCxnSpPr/>
          <p:nvPr/>
        </p:nvCxnSpPr>
        <p:spPr>
          <a:xfrm flipV="1">
            <a:off x="5132726" y="2895600"/>
            <a:ext cx="1420474" cy="202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84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47CF2-3943-F586-8B76-0B0DE566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06"/>
          <a:stretch/>
        </p:blipFill>
        <p:spPr>
          <a:xfrm>
            <a:off x="457200" y="1410378"/>
            <a:ext cx="4408714" cy="490995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Examples of Kernels/Filters</a:t>
            </a:r>
            <a:endParaRPr cap="small" spc="13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F5C6E-F874-F388-085B-25EC3CED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38973"/>
            <a:ext cx="4013200" cy="17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3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FB9893-853F-AEE3-ED93-65E9BD55E7E9}"/>
              </a:ext>
            </a:extLst>
          </p:cNvPr>
          <p:cNvSpPr txBox="1"/>
          <p:nvPr/>
        </p:nvSpPr>
        <p:spPr>
          <a:xfrm>
            <a:off x="535940" y="1723202"/>
            <a:ext cx="7693660" cy="4065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Common CNNs features: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Multiple convolution layers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Pooling layers between some convolutional ones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Non-linear activation function between each layer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Fully-connected layers at the end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Trend since 2016: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Less pooling</a:t>
            </a:r>
          </a:p>
          <a:p>
            <a:pPr marL="1200785" marR="164465" lvl="2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More convolutional layers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659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A43B7-4A3F-CCB9-EAED-3750BA303595}"/>
              </a:ext>
            </a:extLst>
          </p:cNvPr>
          <p:cNvSpPr txBox="1"/>
          <p:nvPr/>
        </p:nvSpPr>
        <p:spPr>
          <a:xfrm>
            <a:off x="1443318" y="6221019"/>
            <a:ext cx="723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vitalflux.com</a:t>
            </a:r>
            <a:r>
              <a:rPr lang="en-US" sz="1200" dirty="0"/>
              <a:t>/wp-content/uploads/2021/11/VGG16-CNN-Architecture.png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C45AAE-8C4B-E287-EBE3-63595941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0" y="1299439"/>
            <a:ext cx="7725260" cy="48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83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Convolutional Neural Networks</a:t>
            </a:r>
            <a:endParaRPr cap="small" spc="13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FC99C-CCD6-2598-0691-DA4EC27E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01687"/>
            <a:ext cx="6324600" cy="51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4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A1674-7947-B6A0-27E0-59902A4D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DA2D100-F137-4DA5-F5F7-02AF1471C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Visualization Aspects of Deep Learning</a:t>
            </a:r>
            <a:endParaRPr cap="small" spc="13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C7FF40-4B0F-336C-21E3-2F4DA5AEAC25}"/>
              </a:ext>
            </a:extLst>
          </p:cNvPr>
          <p:cNvSpPr txBox="1"/>
          <p:nvPr/>
        </p:nvSpPr>
        <p:spPr>
          <a:xfrm>
            <a:off x="609600" y="2057400"/>
            <a:ext cx="7693660" cy="3153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Debugging model training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Model optimization</a:t>
            </a:r>
          </a:p>
          <a:p>
            <a:pPr marL="12065" marR="164465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en-US" sz="2400" i="0" dirty="0">
                <a:effectLst/>
                <a:latin typeface="IBM Plex Sans" panose="020F0502020204030204" pitchFamily="34" charset="0"/>
              </a:rPr>
              <a:t> 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explainability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8968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6CFF-F0A4-5CCB-D2A9-8D7EC825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2523E5-D9B4-7996-2F38-3D7952748F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Visualizing Architecture</a:t>
            </a:r>
            <a:endParaRPr cap="small" spc="13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3F2A851-AD05-CD7B-C647-BCC48C323199}"/>
              </a:ext>
            </a:extLst>
          </p:cNvPr>
          <p:cNvSpPr txBox="1"/>
          <p:nvPr/>
        </p:nvSpPr>
        <p:spPr>
          <a:xfrm>
            <a:off x="609600" y="1852254"/>
            <a:ext cx="769366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 err="1">
                <a:latin typeface="Times New Roman"/>
                <a:cs typeface="Times New Roman"/>
              </a:rPr>
              <a:t>TorchViz</a:t>
            </a: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F393D-46F3-D629-B5E1-405E16D7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89" y="2725635"/>
            <a:ext cx="7243358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36F5-279F-7C86-62BB-EE907FBF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DAFBBCD-2430-BB35-8781-E7588635B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Visualizing Architecture</a:t>
            </a:r>
            <a:endParaRPr cap="small" spc="130" dirty="0"/>
          </a:p>
        </p:txBody>
      </p:sp>
      <p:pic>
        <p:nvPicPr>
          <p:cNvPr id="1026" name="Picture 2" descr="Architecture visualization of a PyTorch-based CNN created with PyTorchViz">
            <a:extLst>
              <a:ext uri="{FF2B5EF4-FFF2-40B4-BE49-F238E27FC236}">
                <a16:creationId xmlns:a16="http://schemas.microsoft.com/office/drawing/2014/main" id="{8173F38A-73F3-E201-BC6E-FA11CF9B4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2"/>
          <a:stretch/>
        </p:blipFill>
        <p:spPr bwMode="auto">
          <a:xfrm>
            <a:off x="457200" y="1524000"/>
            <a:ext cx="807720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F2316-12CE-71C2-F691-BAEE786A62AB}"/>
              </a:ext>
            </a:extLst>
          </p:cNvPr>
          <p:cNvSpPr txBox="1"/>
          <p:nvPr/>
        </p:nvSpPr>
        <p:spPr>
          <a:xfrm>
            <a:off x="914400" y="6220264"/>
            <a:ext cx="662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https://i0.wp.com/</a:t>
            </a:r>
            <a:r>
              <a:rPr lang="en-US" sz="1200" dirty="0" err="1"/>
              <a:t>neptune.ai</a:t>
            </a:r>
            <a:r>
              <a:rPr lang="en-US" sz="1200" dirty="0"/>
              <a:t>/wp-content/uploads/2024/08/</a:t>
            </a:r>
            <a:r>
              <a:rPr lang="en-US" sz="1200" dirty="0" err="1"/>
              <a:t>deep-learning-visualization.png?resize</a:t>
            </a:r>
            <a:r>
              <a:rPr lang="en-US" sz="1200" dirty="0"/>
              <a:t>=1020%2C1530&amp;ssl=1</a:t>
            </a:r>
          </a:p>
        </p:txBody>
      </p:sp>
    </p:spTree>
    <p:extLst>
      <p:ext uri="{BB962C8B-B14F-4D97-AF65-F5344CB8AC3E}">
        <p14:creationId xmlns:p14="http://schemas.microsoft.com/office/powerpoint/2010/main" val="1796065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C9340-8248-307E-55C0-B633EFC9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409824-C2DC-660A-D4A6-708BE649D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Training Dynamics</a:t>
            </a:r>
            <a:endParaRPr cap="small" spc="130" dirty="0"/>
          </a:p>
        </p:txBody>
      </p:sp>
      <p:pic>
        <p:nvPicPr>
          <p:cNvPr id="3074" name="Picture 2" descr="Plots of loss over training epochs for various deep learning models">
            <a:extLst>
              <a:ext uri="{FF2B5EF4-FFF2-40B4-BE49-F238E27FC236}">
                <a16:creationId xmlns:a16="http://schemas.microsoft.com/office/drawing/2014/main" id="{B8C2D02B-6C9B-383F-0D5E-7281CECC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9144000" cy="38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AD95D69-26EE-B5F4-4B3A-A0A3F165F110}"/>
              </a:ext>
            </a:extLst>
          </p:cNvPr>
          <p:cNvSpPr txBox="1"/>
          <p:nvPr/>
        </p:nvSpPr>
        <p:spPr>
          <a:xfrm>
            <a:off x="725170" y="5528597"/>
            <a:ext cx="769366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Learning progression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Early stopping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2B819-FFAE-AC52-D7FA-F5B6AD8EA9B5}"/>
              </a:ext>
            </a:extLst>
          </p:cNvPr>
          <p:cNvSpPr txBox="1"/>
          <p:nvPr/>
        </p:nvSpPr>
        <p:spPr>
          <a:xfrm>
            <a:off x="4267200" y="6404930"/>
            <a:ext cx="4702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www.mdpi.com</a:t>
            </a:r>
            <a:r>
              <a:rPr lang="en-US" sz="1200" dirty="0"/>
              <a:t>/2361466</a:t>
            </a:r>
          </a:p>
        </p:txBody>
      </p:sp>
    </p:spTree>
    <p:extLst>
      <p:ext uri="{BB962C8B-B14F-4D97-AF65-F5344CB8AC3E}">
        <p14:creationId xmlns:p14="http://schemas.microsoft.com/office/powerpoint/2010/main" val="279038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DBDE0-F3C6-33F8-2DDE-A3228770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D3AFF3-EA16-96B2-C1F5-DC5E8C2A3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Training Dynamics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513401B-248A-2033-AE98-B73BFF7070F8}"/>
              </a:ext>
            </a:extLst>
          </p:cNvPr>
          <p:cNvSpPr txBox="1"/>
          <p:nvPr/>
        </p:nvSpPr>
        <p:spPr>
          <a:xfrm>
            <a:off x="725170" y="5528597"/>
            <a:ext cx="769366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Learning progression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Early stopping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FFEAD-E84E-5E25-BBDF-84B1DCC978F0}"/>
              </a:ext>
            </a:extLst>
          </p:cNvPr>
          <p:cNvSpPr txBox="1"/>
          <p:nvPr/>
        </p:nvSpPr>
        <p:spPr>
          <a:xfrm>
            <a:off x="4267200" y="6404930"/>
            <a:ext cx="4702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www.mdpi.com</a:t>
            </a:r>
            <a:r>
              <a:rPr lang="en-US" sz="1200" dirty="0"/>
              <a:t>/2361466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E743A8-B154-23F2-2BE5-021CCE06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42503"/>
            <a:ext cx="8839200" cy="27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5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A6CA-35EE-BC16-BB22-7962100A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B8D337-2278-3FAF-1AFE-375CA1DBD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Gradient Plots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F37BC44-2CAB-7272-E4FB-4B3DA742C2E8}"/>
              </a:ext>
            </a:extLst>
          </p:cNvPr>
          <p:cNvSpPr txBox="1"/>
          <p:nvPr/>
        </p:nvSpPr>
        <p:spPr>
          <a:xfrm>
            <a:off x="725170" y="5528597"/>
            <a:ext cx="769366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Vanishing gradients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Exploding gradients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AB277-C0D9-6B3B-419B-3A82CD34605A}"/>
              </a:ext>
            </a:extLst>
          </p:cNvPr>
          <p:cNvSpPr txBox="1"/>
          <p:nvPr/>
        </p:nvSpPr>
        <p:spPr>
          <a:xfrm>
            <a:off x="4343400" y="619329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https://i0.wp.com/</a:t>
            </a:r>
            <a:r>
              <a:rPr lang="en-US" sz="1000" dirty="0" err="1"/>
              <a:t>neptune.ai</a:t>
            </a:r>
            <a:r>
              <a:rPr lang="en-US" sz="1000" dirty="0"/>
              <a:t>/wp-content/uploads/2023/11/how-to-visualize-deep-learning-models-12.png?fit=867%2C361&amp;ssl=1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83A186-82EE-7C60-2CBC-4A68598A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" y="1559791"/>
            <a:ext cx="8979686" cy="37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37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3771-7E31-EC05-D70C-317688F7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858ED24-52F0-2D71-39CB-5A4C7DD3D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Visualizing Trained NN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9B70848-81B3-8BD6-6D47-AA478A146930}"/>
              </a:ext>
            </a:extLst>
          </p:cNvPr>
          <p:cNvSpPr txBox="1"/>
          <p:nvPr/>
        </p:nvSpPr>
        <p:spPr>
          <a:xfrm>
            <a:off x="535940" y="1752600"/>
            <a:ext cx="7693660" cy="4977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Loss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Activations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Attribution 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12065" marR="164465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4401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6FD8-E874-5B55-A82B-6A60B8E9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B7E56D-9391-D97D-8D7F-EFD457292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Loss Landscapes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CD10059-A042-91C4-1F21-7CB9C86B30AC}"/>
              </a:ext>
            </a:extLst>
          </p:cNvPr>
          <p:cNvSpPr txBox="1"/>
          <p:nvPr/>
        </p:nvSpPr>
        <p:spPr>
          <a:xfrm>
            <a:off x="457200" y="5808548"/>
            <a:ext cx="769366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Directly visualizing loss function along with its gradients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82326-190C-C276-2050-B7BAE2884F59}"/>
              </a:ext>
            </a:extLst>
          </p:cNvPr>
          <p:cNvSpPr txBox="1"/>
          <p:nvPr/>
        </p:nvSpPr>
        <p:spPr>
          <a:xfrm>
            <a:off x="5334000" y="6435708"/>
            <a:ext cx="289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arxiv.org</a:t>
            </a:r>
            <a:r>
              <a:rPr lang="en-US" sz="1000" dirty="0"/>
              <a:t>/pdf/1712.09913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A4F8C2-A614-8B5D-8D1F-C414D60E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276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8CBD7-774C-52D5-6A13-6994926C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89E25E-42AB-67C2-82C4-4DFCCA1B5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Loss Landscapes</a:t>
            </a:r>
            <a:endParaRPr cap="small" spc="13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812BDCBB-8E4B-F10E-9149-41F89286A992}"/>
                  </a:ext>
                </a:extLst>
              </p:cNvPr>
              <p:cNvSpPr txBox="1"/>
              <p:nvPr/>
            </p:nvSpPr>
            <p:spPr>
              <a:xfrm>
                <a:off x="535940" y="1752600"/>
                <a:ext cx="7693660" cy="495193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Choosing center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Along direction vectors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𝜂</m:t>
                    </m:r>
                  </m:oMath>
                </a14:m>
                <a:r>
                  <a:rPr lang="en-US" sz="2400" dirty="0">
                    <a:latin typeface="Times New Roman"/>
                    <a:cs typeface="Times New Roman"/>
                  </a:rPr>
                  <a:t> plot function</a:t>
                </a:r>
              </a:p>
              <a:p>
                <a:pPr marL="12065" marR="164465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tabLst>
                    <a:tab pos="286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𝛼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𝛽𝜂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400" dirty="0">
                    <a:latin typeface="Times New Roman"/>
                    <a:cs typeface="Times New Roman"/>
                  </a:rPr>
                  <a:t>Filter-wise normalization of random direction vectors for CNN makes plots of different models more comparable</a:t>
                </a: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  <a:p>
                <a:pPr marL="12065" marR="164465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  <a:p>
                <a:pPr marL="286385" marR="164465" indent="-27432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750"/>
                  <a:buFont typeface="Wingdings"/>
                  <a:buChar char=""/>
                  <a:tabLst>
                    <a:tab pos="286385" algn="l"/>
                  </a:tabLst>
                </a:pPr>
                <a:endParaRPr lang="en-US" sz="2400" dirty="0"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812BDCBB-8E4B-F10E-9149-41F89286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" y="1752600"/>
                <a:ext cx="7693660" cy="4951933"/>
              </a:xfrm>
              <a:prstGeom prst="rect">
                <a:avLst/>
              </a:prstGeom>
              <a:blipFill>
                <a:blip r:embed="rId3"/>
                <a:stretch>
                  <a:fillRect l="-1320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054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2081-5ABF-A4EE-8281-965E14BA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2DC5E98-7EC3-4385-E39E-43DE710F96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Loss Landscapes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0E13A05-BFC4-C792-2BBA-92574B8AE731}"/>
              </a:ext>
            </a:extLst>
          </p:cNvPr>
          <p:cNvSpPr txBox="1"/>
          <p:nvPr/>
        </p:nvSpPr>
        <p:spPr>
          <a:xfrm>
            <a:off x="457200" y="5808548"/>
            <a:ext cx="769366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Loss landscape for different sets of parameters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E7D8E-F2DE-E33B-E21E-B1669CEDBD53}"/>
              </a:ext>
            </a:extLst>
          </p:cNvPr>
          <p:cNvSpPr txBox="1"/>
          <p:nvPr/>
        </p:nvSpPr>
        <p:spPr>
          <a:xfrm>
            <a:off x="5334000" y="6435708"/>
            <a:ext cx="289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arxiv.org</a:t>
            </a:r>
            <a:r>
              <a:rPr lang="en-US" sz="1000" dirty="0"/>
              <a:t>/pdf/1712.09913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E2ED8-0C14-4AB0-CDA6-A8A05C46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2361"/>
            <a:ext cx="8119023" cy="28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3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9F9D-D6C5-6A59-FCAE-8BBFA509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505B74-E5F0-D012-5171-2E3257050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0" dirty="0"/>
              <a:t>Loss Landscapes</a:t>
            </a:r>
            <a:endParaRPr cap="small" spc="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2FAE19-4E1E-7651-38A8-5B2F7605E184}"/>
              </a:ext>
            </a:extLst>
          </p:cNvPr>
          <p:cNvSpPr txBox="1"/>
          <p:nvPr/>
        </p:nvSpPr>
        <p:spPr>
          <a:xfrm>
            <a:off x="457200" y="5808548"/>
            <a:ext cx="7693660" cy="131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Loss surface of ResNet-56 with and without skip connections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02099-82D8-DFA4-4093-4EB2E68CA09A}"/>
              </a:ext>
            </a:extLst>
          </p:cNvPr>
          <p:cNvSpPr txBox="1"/>
          <p:nvPr/>
        </p:nvSpPr>
        <p:spPr>
          <a:xfrm>
            <a:off x="5334000" y="6435708"/>
            <a:ext cx="289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arxiv.org</a:t>
            </a:r>
            <a:r>
              <a:rPr lang="en-US" sz="1000" dirty="0"/>
              <a:t>/pdf/1712.09913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72ACD-739C-7A28-2ABE-9B4E252A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2459"/>
            <a:ext cx="8592820" cy="37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5430" y="1919223"/>
            <a:ext cx="7315200" cy="3050540"/>
            <a:chOff x="495430" y="1919223"/>
            <a:chExt cx="7315200" cy="3050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430" y="1968704"/>
              <a:ext cx="7314686" cy="30004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94961" y="1919223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4" h="16510">
                  <a:moveTo>
                    <a:pt x="14986" y="0"/>
                  </a:moveTo>
                  <a:lnTo>
                    <a:pt x="10160" y="0"/>
                  </a:lnTo>
                  <a:lnTo>
                    <a:pt x="6985" y="762"/>
                  </a:lnTo>
                  <a:lnTo>
                    <a:pt x="4825" y="1777"/>
                  </a:lnTo>
                  <a:lnTo>
                    <a:pt x="1397" y="3555"/>
                  </a:lnTo>
                  <a:lnTo>
                    <a:pt x="0" y="7747"/>
                  </a:lnTo>
                  <a:lnTo>
                    <a:pt x="1777" y="11175"/>
                  </a:lnTo>
                  <a:lnTo>
                    <a:pt x="3428" y="14604"/>
                  </a:lnTo>
                  <a:lnTo>
                    <a:pt x="7620" y="16001"/>
                  </a:lnTo>
                  <a:lnTo>
                    <a:pt x="11049" y="14224"/>
                  </a:lnTo>
                  <a:lnTo>
                    <a:pt x="11858" y="13842"/>
                  </a:lnTo>
                  <a:lnTo>
                    <a:pt x="10160" y="13842"/>
                  </a:lnTo>
                  <a:lnTo>
                    <a:pt x="13208" y="13208"/>
                  </a:lnTo>
                  <a:lnTo>
                    <a:pt x="15647" y="13208"/>
                  </a:lnTo>
                  <a:lnTo>
                    <a:pt x="18161" y="10795"/>
                  </a:lnTo>
                  <a:lnTo>
                    <a:pt x="18161" y="3175"/>
                  </a:lnTo>
                  <a:lnTo>
                    <a:pt x="14986" y="0"/>
                  </a:lnTo>
                  <a:close/>
                </a:path>
                <a:path w="18414" h="16510">
                  <a:moveTo>
                    <a:pt x="13208" y="13208"/>
                  </a:moveTo>
                  <a:lnTo>
                    <a:pt x="10160" y="13842"/>
                  </a:lnTo>
                  <a:lnTo>
                    <a:pt x="11858" y="13842"/>
                  </a:lnTo>
                  <a:lnTo>
                    <a:pt x="13208" y="13208"/>
                  </a:lnTo>
                  <a:close/>
                </a:path>
                <a:path w="18414" h="16510">
                  <a:moveTo>
                    <a:pt x="15647" y="13208"/>
                  </a:moveTo>
                  <a:lnTo>
                    <a:pt x="13208" y="13208"/>
                  </a:lnTo>
                  <a:lnTo>
                    <a:pt x="11858" y="13842"/>
                  </a:lnTo>
                  <a:lnTo>
                    <a:pt x="14986" y="13842"/>
                  </a:lnTo>
                  <a:lnTo>
                    <a:pt x="15647" y="132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2594" y="5212841"/>
            <a:ext cx="3612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latin typeface="Times New Roman"/>
                <a:cs typeface="Times New Roman"/>
              </a:rPr>
              <a:t>Figure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55" dirty="0">
                <a:latin typeface="Times New Roman"/>
                <a:cs typeface="Times New Roman"/>
              </a:rPr>
              <a:t>from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u="sng" spc="5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3"/>
              </a:rPr>
              <a:t>http://aima.cs.berkeley.edu/figures.pdf</a:t>
            </a:r>
            <a:endParaRPr sz="12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1E1B0B-594A-F29E-2FC1-5376E25BFA87}"/>
                  </a:ext>
                </a:extLst>
              </p14:cNvPr>
              <p14:cNvContentPartPr/>
              <p14:nvPr/>
            </p14:nvContentPartPr>
            <p14:xfrm>
              <a:off x="1758960" y="2089080"/>
              <a:ext cx="7284240" cy="194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1E1B0B-594A-F29E-2FC1-5376E25BFA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600" y="2079720"/>
                <a:ext cx="7302960" cy="196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749300" y="5168525"/>
            <a:ext cx="8382000" cy="873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39525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7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32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For example, digit 9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9" b="55174"/>
          <a:stretch/>
        </p:blipFill>
        <p:spPr bwMode="auto">
          <a:xfrm>
            <a:off x="6477000" y="1739525"/>
            <a:ext cx="1447800" cy="1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Convolution</a:t>
            </a:r>
            <a:r>
              <a:rPr lang="en-US" cap="small" spc="105" dirty="0"/>
              <a:t> and Pattern Recognition</a:t>
            </a:r>
            <a:endParaRPr cap="small" spc="105" dirty="0"/>
          </a:p>
        </p:txBody>
      </p:sp>
      <p:sp>
        <p:nvSpPr>
          <p:cNvPr id="6" name="object 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591A8-BA6F-3546-2CDC-1982FF4C1A9C}"/>
              </a:ext>
            </a:extLst>
          </p:cNvPr>
          <p:cNvSpPr txBox="1"/>
          <p:nvPr/>
        </p:nvSpPr>
        <p:spPr>
          <a:xfrm>
            <a:off x="620269" y="5105400"/>
            <a:ext cx="8382000" cy="178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consider greyscale digits in MNIST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For example, digit 9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Let’s construct simple encoding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MNIST — Dataset of Handwritten Digits | by Daniel Etzold | MLearning.ai |  Medium">
            <a:extLst>
              <a:ext uri="{FF2B5EF4-FFF2-40B4-BE49-F238E27FC236}">
                <a16:creationId xmlns:a16="http://schemas.microsoft.com/office/drawing/2014/main" id="{AC7CE291-9E65-75E4-A2AD-0C63A3AF0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9" b="55174"/>
          <a:stretch/>
        </p:blipFill>
        <p:spPr bwMode="auto">
          <a:xfrm>
            <a:off x="6477000" y="1739525"/>
            <a:ext cx="1447800" cy="1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D37FF-824D-018E-1AF3-F14AC6E4C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19811"/>
              </p:ext>
            </p:extLst>
          </p:nvPr>
        </p:nvGraphicFramePr>
        <p:xfrm>
          <a:off x="1371600" y="1498601"/>
          <a:ext cx="35052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10025398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69717720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5534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3386417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12325553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3523254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7794699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64436317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44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2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951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9214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2393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945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88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9BE36E-067A-E0AB-A7BC-D250E0429598}"/>
                  </a:ext>
                </a:extLst>
              </p14:cNvPr>
              <p14:cNvContentPartPr/>
              <p14:nvPr/>
            </p14:nvContentPartPr>
            <p14:xfrm>
              <a:off x="2374560" y="2000160"/>
              <a:ext cx="1848600" cy="261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9BE36E-067A-E0AB-A7BC-D250E0429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200" y="1990800"/>
                <a:ext cx="1867320" cy="26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211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27092</TotalTime>
  <Words>3780</Words>
  <Application>Microsoft Macintosh PowerPoint</Application>
  <PresentationFormat>On-screen Show (4:3)</PresentationFormat>
  <Paragraphs>2333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-apple-system</vt:lpstr>
      <vt:lpstr>Arial</vt:lpstr>
      <vt:lpstr>Calibri</vt:lpstr>
      <vt:lpstr>Cambria Math</vt:lpstr>
      <vt:lpstr>Century Schoolbook</vt:lpstr>
      <vt:lpstr>Courier New</vt:lpstr>
      <vt:lpstr>IBM Plex Sans</vt:lpstr>
      <vt:lpstr>Times New Roman</vt:lpstr>
      <vt:lpstr>Verdana</vt:lpstr>
      <vt:lpstr>Wingdings</vt:lpstr>
      <vt:lpstr>Wingdings 2</vt:lpstr>
      <vt:lpstr>WPI</vt:lpstr>
      <vt:lpstr>CSP571 Data Preparation and Analysis</vt:lpstr>
      <vt:lpstr>Convolutional Neural Networks</vt:lpstr>
      <vt:lpstr>Feature Engineering</vt:lpstr>
      <vt:lpstr>Feature Engineering</vt:lpstr>
      <vt:lpstr>Convolution Network</vt:lpstr>
      <vt:lpstr>Convolution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Convolution and Pattern Recognition</vt:lpstr>
      <vt:lpstr>Cosine Similarity</vt:lpstr>
      <vt:lpstr>Padding</vt:lpstr>
      <vt:lpstr>Padding</vt:lpstr>
      <vt:lpstr>Pooling</vt:lpstr>
      <vt:lpstr>Pooling</vt:lpstr>
      <vt:lpstr>Convolution as a Linear Function</vt:lpstr>
      <vt:lpstr>Convolution as a Linear Function</vt:lpstr>
      <vt:lpstr>Convolution as a Linear Function</vt:lpstr>
      <vt:lpstr>More Dimensions</vt:lpstr>
      <vt:lpstr>3D Case</vt:lpstr>
      <vt:lpstr>3D Case</vt:lpstr>
      <vt:lpstr>Multiple Kernels</vt:lpstr>
      <vt:lpstr>Multiple Kernels</vt:lpstr>
      <vt:lpstr>Multiple Kernels</vt:lpstr>
      <vt:lpstr>Convolutional Neural Networks</vt:lpstr>
      <vt:lpstr>Convolutional Neural Networks</vt:lpstr>
      <vt:lpstr>Convolutional Neural Networks</vt:lpstr>
      <vt:lpstr>Examples of Kernels/Filters</vt:lpstr>
      <vt:lpstr>Convolutional Neural Networks</vt:lpstr>
      <vt:lpstr>Convolutional Neural Networks</vt:lpstr>
      <vt:lpstr>Convolutional Neural Networks</vt:lpstr>
      <vt:lpstr>Visualization Aspects of Deep Learning</vt:lpstr>
      <vt:lpstr>Visualizing Architecture</vt:lpstr>
      <vt:lpstr>Visualizing Architecture</vt:lpstr>
      <vt:lpstr>Training Dynamics</vt:lpstr>
      <vt:lpstr>Training Dynamics</vt:lpstr>
      <vt:lpstr>Gradient Plots</vt:lpstr>
      <vt:lpstr>Visualizing Trained NN</vt:lpstr>
      <vt:lpstr>Loss Landscapes</vt:lpstr>
      <vt:lpstr>Loss Landscapes</vt:lpstr>
      <vt:lpstr>Loss Landscapes</vt:lpstr>
      <vt:lpstr>Loss Landscapes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1279</cp:revision>
  <dcterms:created xsi:type="dcterms:W3CDTF">2011-08-15T21:03:01Z</dcterms:created>
  <dcterms:modified xsi:type="dcterms:W3CDTF">2024-10-17T14:10:16Z</dcterms:modified>
</cp:coreProperties>
</file>